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4"/>
  </p:sldMasterIdLst>
  <p:notesMasterIdLst>
    <p:notesMasterId r:id="rId13"/>
  </p:notesMasterIdLst>
  <p:handoutMasterIdLst>
    <p:handoutMasterId r:id="rId14"/>
  </p:handoutMasterIdLst>
  <p:sldIdLst>
    <p:sldId id="303" r:id="rId5"/>
    <p:sldId id="318" r:id="rId6"/>
    <p:sldId id="324" r:id="rId7"/>
    <p:sldId id="329" r:id="rId8"/>
    <p:sldId id="325" r:id="rId9"/>
    <p:sldId id="328" r:id="rId10"/>
    <p:sldId id="326" r:id="rId11"/>
    <p:sldId id="323" r:id="rId12"/>
  </p:sldIdLst>
  <p:sldSz cx="9144000" cy="6858000" type="screen4x3"/>
  <p:notesSz cx="7099300" cy="10234613"/>
  <p:defaultTextStyle>
    <a:defPPr>
      <a:defRPr lang="de-DE"/>
    </a:defPPr>
    <a:lvl1pPr algn="r" rtl="0" eaLnBrk="0" fontAlgn="base" hangingPunct="0">
      <a:spcBef>
        <a:spcPct val="0"/>
      </a:spcBef>
      <a:spcAft>
        <a:spcPct val="0"/>
      </a:spcAft>
      <a:defRPr sz="1000" kern="1200">
        <a:solidFill>
          <a:srgbClr val="666369"/>
        </a:solidFill>
        <a:latin typeface="Arial" charset="0"/>
        <a:ea typeface="MS PGothic" pitchFamily="34" charset="-128"/>
        <a:cs typeface="+mn-cs"/>
      </a:defRPr>
    </a:lvl1pPr>
    <a:lvl2pPr marL="457200" algn="r" rtl="0" eaLnBrk="0" fontAlgn="base" hangingPunct="0">
      <a:spcBef>
        <a:spcPct val="0"/>
      </a:spcBef>
      <a:spcAft>
        <a:spcPct val="0"/>
      </a:spcAft>
      <a:defRPr sz="1000" kern="1200">
        <a:solidFill>
          <a:srgbClr val="666369"/>
        </a:solidFill>
        <a:latin typeface="Arial" charset="0"/>
        <a:ea typeface="MS PGothic" pitchFamily="34" charset="-128"/>
        <a:cs typeface="+mn-cs"/>
      </a:defRPr>
    </a:lvl2pPr>
    <a:lvl3pPr marL="914400" algn="r" rtl="0" eaLnBrk="0" fontAlgn="base" hangingPunct="0">
      <a:spcBef>
        <a:spcPct val="0"/>
      </a:spcBef>
      <a:spcAft>
        <a:spcPct val="0"/>
      </a:spcAft>
      <a:defRPr sz="1000" kern="1200">
        <a:solidFill>
          <a:srgbClr val="666369"/>
        </a:solidFill>
        <a:latin typeface="Arial" charset="0"/>
        <a:ea typeface="MS PGothic" pitchFamily="34" charset="-128"/>
        <a:cs typeface="+mn-cs"/>
      </a:defRPr>
    </a:lvl3pPr>
    <a:lvl4pPr marL="1371600" algn="r" rtl="0" eaLnBrk="0" fontAlgn="base" hangingPunct="0">
      <a:spcBef>
        <a:spcPct val="0"/>
      </a:spcBef>
      <a:spcAft>
        <a:spcPct val="0"/>
      </a:spcAft>
      <a:defRPr sz="1000" kern="1200">
        <a:solidFill>
          <a:srgbClr val="666369"/>
        </a:solidFill>
        <a:latin typeface="Arial" charset="0"/>
        <a:ea typeface="MS PGothic" pitchFamily="34" charset="-128"/>
        <a:cs typeface="+mn-cs"/>
      </a:defRPr>
    </a:lvl4pPr>
    <a:lvl5pPr marL="1828800" algn="r" rtl="0" eaLnBrk="0" fontAlgn="base" hangingPunct="0">
      <a:spcBef>
        <a:spcPct val="0"/>
      </a:spcBef>
      <a:spcAft>
        <a:spcPct val="0"/>
      </a:spcAft>
      <a:defRPr sz="1000" kern="1200">
        <a:solidFill>
          <a:srgbClr val="666369"/>
        </a:solidFill>
        <a:latin typeface="Arial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1000" kern="1200">
        <a:solidFill>
          <a:srgbClr val="666369"/>
        </a:solidFill>
        <a:latin typeface="Arial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1000" kern="1200">
        <a:solidFill>
          <a:srgbClr val="666369"/>
        </a:solidFill>
        <a:latin typeface="Arial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1000" kern="1200">
        <a:solidFill>
          <a:srgbClr val="666369"/>
        </a:solidFill>
        <a:latin typeface="Arial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1000" kern="1200">
        <a:solidFill>
          <a:srgbClr val="666369"/>
        </a:solidFill>
        <a:latin typeface="Arial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89CC40"/>
    <a:srgbClr val="617D2B"/>
    <a:srgbClr val="F3D6BC"/>
    <a:srgbClr val="E5AE7C"/>
    <a:srgbClr val="D7843F"/>
    <a:srgbClr val="BEBEBE"/>
    <a:srgbClr val="7C8388"/>
    <a:srgbClr val="3F3F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548" autoAdjust="0"/>
    <p:restoredTop sz="88600" autoAdjust="0"/>
  </p:normalViewPr>
  <p:slideViewPr>
    <p:cSldViewPr>
      <p:cViewPr>
        <p:scale>
          <a:sx n="72" d="100"/>
          <a:sy n="72" d="100"/>
        </p:scale>
        <p:origin x="-1925" y="-374"/>
      </p:cViewPr>
      <p:guideLst>
        <p:guide orient="horz" pos="2614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25" tIns="47762" rIns="95525" bIns="47762" numCol="1" anchor="t" anchorCtr="0" compatLnSpc="1">
            <a:prstTxWarp prst="textNoShape">
              <a:avLst/>
            </a:prstTxWarp>
          </a:bodyPr>
          <a:lstStyle>
            <a:lvl1pPr algn="l">
              <a:defRPr sz="1300">
                <a:solidFill>
                  <a:schemeClr val="tx1"/>
                </a:solidFill>
                <a:ea typeface="ＭＳ Ｐゴシック" pitchFamily="-65" charset="-128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25" tIns="47762" rIns="95525" bIns="47762" numCol="1" anchor="t" anchorCtr="0" compatLnSpc="1">
            <a:prstTxWarp prst="textNoShape">
              <a:avLst/>
            </a:prstTxWarp>
          </a:bodyPr>
          <a:lstStyle>
            <a:lvl1pPr>
              <a:defRPr sz="1300">
                <a:solidFill>
                  <a:schemeClr val="tx1"/>
                </a:solidFill>
                <a:ea typeface="ＭＳ Ｐゴシック" pitchFamily="-65" charset="-128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25" tIns="47762" rIns="95525" bIns="47762" numCol="1" anchor="b" anchorCtr="0" compatLnSpc="1">
            <a:prstTxWarp prst="textNoShape">
              <a:avLst/>
            </a:prstTxWarp>
          </a:bodyPr>
          <a:lstStyle>
            <a:lvl1pPr algn="l">
              <a:defRPr sz="1300">
                <a:solidFill>
                  <a:schemeClr val="tx1"/>
                </a:solidFill>
                <a:ea typeface="ＭＳ Ｐゴシック" pitchFamily="-65" charset="-128"/>
              </a:defRPr>
            </a:lvl1pPr>
          </a:lstStyle>
          <a:p>
            <a:pPr>
              <a:defRPr/>
            </a:pPr>
            <a:r>
              <a:rPr lang="de-DE"/>
              <a:t>1/1</a:t>
            </a:r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185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25" tIns="47762" rIns="95525" bIns="47762" numCol="1" anchor="b" anchorCtr="0" compatLnSpc="1">
            <a:prstTxWarp prst="textNoShape">
              <a:avLst/>
            </a:prstTxWarp>
          </a:bodyPr>
          <a:lstStyle>
            <a:lvl1pPr>
              <a:defRPr sz="1300">
                <a:solidFill>
                  <a:schemeClr val="tx1"/>
                </a:solidFill>
                <a:ea typeface="ＭＳ Ｐゴシック" pitchFamily="-65" charset="-128"/>
              </a:defRPr>
            </a:lvl1pPr>
          </a:lstStyle>
          <a:p>
            <a:pPr>
              <a:defRPr/>
            </a:pPr>
            <a:fld id="{3A6B3277-7A3C-4D34-A505-C3C07F054E0E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981019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25" tIns="47762" rIns="95525" bIns="47762" numCol="1" anchor="t" anchorCtr="0" compatLnSpc="1">
            <a:prstTxWarp prst="textNoShape">
              <a:avLst/>
            </a:prstTxWarp>
          </a:bodyPr>
          <a:lstStyle>
            <a:lvl1pPr algn="l">
              <a:defRPr sz="1300">
                <a:solidFill>
                  <a:schemeClr val="tx1"/>
                </a:solidFill>
                <a:ea typeface="ＭＳ Ｐゴシック" pitchFamily="-65" charset="-128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25" tIns="47762" rIns="95525" bIns="47762" numCol="1" anchor="t" anchorCtr="0" compatLnSpc="1">
            <a:prstTxWarp prst="textNoShape">
              <a:avLst/>
            </a:prstTxWarp>
          </a:bodyPr>
          <a:lstStyle>
            <a:lvl1pPr>
              <a:defRPr sz="1300">
                <a:solidFill>
                  <a:schemeClr val="tx1"/>
                </a:solidFill>
                <a:ea typeface="ＭＳ Ｐゴシック" pitchFamily="-65" charset="-128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6512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738" y="4860925"/>
            <a:ext cx="520382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25" tIns="47762" rIns="95525" bIns="4776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Mastertextformat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25" tIns="47762" rIns="95525" bIns="47762" numCol="1" anchor="b" anchorCtr="0" compatLnSpc="1">
            <a:prstTxWarp prst="textNoShape">
              <a:avLst/>
            </a:prstTxWarp>
          </a:bodyPr>
          <a:lstStyle>
            <a:lvl1pPr algn="l">
              <a:defRPr sz="1300">
                <a:solidFill>
                  <a:schemeClr val="tx1"/>
                </a:solidFill>
                <a:ea typeface="ＭＳ Ｐゴシック" pitchFamily="-65" charset="-128"/>
              </a:defRPr>
            </a:lvl1pPr>
          </a:lstStyle>
          <a:p>
            <a:pPr>
              <a:defRPr/>
            </a:pPr>
            <a:r>
              <a:rPr lang="de-DE"/>
              <a:t>1/1</a:t>
            </a: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185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25" tIns="47762" rIns="95525" bIns="47762" numCol="1" anchor="b" anchorCtr="0" compatLnSpc="1">
            <a:prstTxWarp prst="textNoShape">
              <a:avLst/>
            </a:prstTxWarp>
          </a:bodyPr>
          <a:lstStyle>
            <a:lvl1pPr>
              <a:defRPr sz="1300">
                <a:solidFill>
                  <a:schemeClr val="tx1"/>
                </a:solidFill>
                <a:ea typeface="ＭＳ Ｐゴシック" pitchFamily="-65" charset="-128"/>
              </a:defRPr>
            </a:lvl1pPr>
          </a:lstStyle>
          <a:p>
            <a:pPr>
              <a:defRPr/>
            </a:pPr>
            <a:fld id="{0C31F8F6-BBFB-4DFC-BB88-66C1F822F674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307006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65" charset="0"/>
        <a:ea typeface="MS PGothic" pitchFamily="34" charset="-128"/>
        <a:cs typeface="ＭＳ Ｐゴシック" pitchFamily="-6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65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65" charset="0"/>
        <a:ea typeface="Geneva" pitchFamily="-107" charset="-128"/>
        <a:cs typeface="Geneva" pitchFamily="-107" charset="-128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65" charset="0"/>
        <a:ea typeface="Geneva" pitchFamily="-107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65" charset="0"/>
        <a:ea typeface="Geneva" pitchFamily="-107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11" name="Rectangle 27"/>
          <p:cNvSpPr>
            <a:spLocks noGrp="1" noChangeArrowheads="1"/>
          </p:cNvSpPr>
          <p:nvPr>
            <p:ph type="ctrTitle" sz="quarter"/>
          </p:nvPr>
        </p:nvSpPr>
        <p:spPr>
          <a:xfrm>
            <a:off x="522000" y="1728000"/>
            <a:ext cx="8077201" cy="1089025"/>
          </a:xfrm>
        </p:spPr>
        <p:txBody>
          <a:bodyPr anchor="b"/>
          <a:lstStyle>
            <a:lvl1pPr>
              <a:lnSpc>
                <a:spcPts val="4000"/>
              </a:lnSpc>
              <a:defRPr sz="4000">
                <a:solidFill>
                  <a:schemeClr val="accent4"/>
                </a:solidFill>
              </a:defRPr>
            </a:lvl1pPr>
          </a:lstStyle>
          <a:p>
            <a:r>
              <a:rPr lang="en-GB" noProof="0" smtClean="0"/>
              <a:t>Titelmasterformat</a:t>
            </a:r>
            <a:endParaRPr lang="en-GB" noProof="0"/>
          </a:p>
        </p:txBody>
      </p:sp>
      <p:sp>
        <p:nvSpPr>
          <p:cNvPr id="42012" name="Rectangle 28"/>
          <p:cNvSpPr>
            <a:spLocks noGrp="1" noChangeArrowheads="1"/>
          </p:cNvSpPr>
          <p:nvPr>
            <p:ph type="subTitle" sz="quarter" idx="1" hasCustomPrompt="1"/>
          </p:nvPr>
        </p:nvSpPr>
        <p:spPr>
          <a:xfrm>
            <a:off x="530225" y="2844000"/>
            <a:ext cx="8074025" cy="1194600"/>
          </a:xfrm>
        </p:spPr>
        <p:txBody>
          <a:bodyPr/>
          <a:lstStyle>
            <a:lvl1pPr marL="0" indent="0">
              <a:buFont typeface="Wingdings" pitchFamily="-65" charset="2"/>
              <a:buNone/>
              <a:defRPr sz="2200">
                <a:solidFill>
                  <a:srgbClr val="7C8388"/>
                </a:solidFill>
              </a:defRPr>
            </a:lvl1pPr>
          </a:lstStyle>
          <a:p>
            <a:r>
              <a:rPr lang="en-GB" noProof="0" smtClean="0"/>
              <a:t>subtitelmaster</a:t>
            </a:r>
            <a:endParaRPr lang="en-GB" noProof="0"/>
          </a:p>
        </p:txBody>
      </p:sp>
      <p:pic>
        <p:nvPicPr>
          <p:cNvPr id="7" name="Grafik 1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832" y="260648"/>
            <a:ext cx="3203500" cy="1105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8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1598" y="4761147"/>
            <a:ext cx="1093665" cy="936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9" descr="European Flag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2328" y="5013176"/>
            <a:ext cx="635776" cy="416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hteck 9"/>
          <p:cNvSpPr/>
          <p:nvPr userDrawn="1"/>
        </p:nvSpPr>
        <p:spPr bwMode="auto">
          <a:xfrm>
            <a:off x="0" y="6434231"/>
            <a:ext cx="9143999" cy="425624"/>
          </a:xfrm>
          <a:prstGeom prst="rect">
            <a:avLst/>
          </a:prstGeom>
          <a:solidFill>
            <a:srgbClr val="89CC4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AT" sz="1000" b="0" i="0" u="none" strike="noStrike" cap="none" normalizeH="0" baseline="0">
              <a:ln>
                <a:noFill/>
              </a:ln>
              <a:solidFill>
                <a:srgbClr val="666369"/>
              </a:solidFill>
              <a:effectLst/>
              <a:latin typeface="Arial" pitchFamily="-65" charset="0"/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11" name="Rectangle 4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04448" y="6440238"/>
            <a:ext cx="365621" cy="3967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900">
                <a:solidFill>
                  <a:schemeClr val="accent2"/>
                </a:solidFill>
                <a:ea typeface="ＭＳ Ｐゴシック" pitchFamily="-65" charset="-128"/>
              </a:defRPr>
            </a:lvl1pPr>
          </a:lstStyle>
          <a:p>
            <a:pPr>
              <a:defRPr/>
            </a:pPr>
            <a:fld id="{5689D4B0-5BE5-45AD-BBD5-EDFDDF1CFCB6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  <p:sp>
        <p:nvSpPr>
          <p:cNvPr id="12" name="Rectangle 5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7702" y="6440238"/>
            <a:ext cx="1511970" cy="32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>
                <a:solidFill>
                  <a:schemeClr val="accent2"/>
                </a:solidFill>
                <a:ea typeface="ＭＳ Ｐゴシック" pitchFamily="-65" charset="-128"/>
              </a:defRPr>
            </a:lvl1pPr>
          </a:lstStyle>
          <a:p>
            <a:pPr>
              <a:defRPr/>
            </a:pPr>
            <a:fld id="{C20DB6FC-AEE7-485E-A32C-1ABA1EB74489}" type="datetime1">
              <a:rPr lang="de-DE" smtClean="0"/>
              <a:pPr>
                <a:defRPr/>
              </a:pPr>
              <a:t>31.10.2012</a:t>
            </a:fld>
            <a:r>
              <a:rPr lang="de-DE" dirty="0" smtClean="0"/>
              <a:t> | CARBOTRAF</a:t>
            </a:r>
            <a:endParaRPr lang="de-DE" dirty="0"/>
          </a:p>
        </p:txBody>
      </p:sp>
      <p:sp>
        <p:nvSpPr>
          <p:cNvPr id="13" name="Rectangle 86"/>
          <p:cNvSpPr>
            <a:spLocks noChangeArrowheads="1"/>
          </p:cNvSpPr>
          <p:nvPr userDrawn="1"/>
        </p:nvSpPr>
        <p:spPr bwMode="auto">
          <a:xfrm>
            <a:off x="3617054" y="6440238"/>
            <a:ext cx="4990783" cy="4610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tIns="0" bIns="0"/>
          <a:lstStyle/>
          <a:p>
            <a:pPr algn="r" rt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900" kern="1200" dirty="0">
                <a:solidFill>
                  <a:schemeClr val="accent2"/>
                </a:solidFill>
                <a:latin typeface="Arial" charset="0"/>
                <a:ea typeface="ＭＳ Ｐゴシック" pitchFamily="-65" charset="-128"/>
                <a:cs typeface="+mn-cs"/>
              </a:rPr>
              <a:t>This document contains </a:t>
            </a:r>
            <a:r>
              <a:rPr lang="en-GB" sz="900" kern="1200" dirty="0" smtClean="0">
                <a:solidFill>
                  <a:schemeClr val="accent2"/>
                </a:solidFill>
                <a:latin typeface="Arial" charset="0"/>
                <a:ea typeface="ＭＳ Ｐゴシック" pitchFamily="-65" charset="-128"/>
                <a:cs typeface="+mn-cs"/>
              </a:rPr>
              <a:t>proprietary information. </a:t>
            </a:r>
            <a:r>
              <a:rPr lang="en-GB" sz="900" kern="1200" dirty="0">
                <a:solidFill>
                  <a:schemeClr val="accent2"/>
                </a:solidFill>
                <a:latin typeface="Arial" charset="0"/>
                <a:ea typeface="ＭＳ Ｐゴシック" pitchFamily="-65" charset="-128"/>
                <a:cs typeface="+mn-cs"/>
              </a:rPr>
              <a:t>Neither this document nor the information contained herein shall be used, duplicated nor communicated by any means to any third </a:t>
            </a:r>
            <a:r>
              <a:rPr lang="en-GB" sz="900" kern="1200" dirty="0" smtClean="0">
                <a:solidFill>
                  <a:schemeClr val="accent2"/>
                </a:solidFill>
                <a:latin typeface="Arial" charset="0"/>
                <a:ea typeface="ＭＳ Ｐゴシック" pitchFamily="-65" charset="-128"/>
                <a:cs typeface="+mn-cs"/>
              </a:rPr>
              <a:t>party, </a:t>
            </a:r>
            <a:r>
              <a:rPr lang="en-GB" sz="900" kern="1200" dirty="0">
                <a:solidFill>
                  <a:schemeClr val="accent2"/>
                </a:solidFill>
                <a:latin typeface="Arial" charset="0"/>
                <a:ea typeface="ＭＳ Ｐゴシック" pitchFamily="-65" charset="-128"/>
                <a:cs typeface="+mn-cs"/>
              </a:rPr>
              <a:t>in whole or in </a:t>
            </a:r>
            <a:r>
              <a:rPr lang="en-GB" sz="900" kern="1200" dirty="0" smtClean="0">
                <a:solidFill>
                  <a:schemeClr val="accent2"/>
                </a:solidFill>
                <a:latin typeface="Arial" charset="0"/>
                <a:ea typeface="ＭＳ Ｐゴシック" pitchFamily="-65" charset="-128"/>
                <a:cs typeface="+mn-cs"/>
              </a:rPr>
              <a:t>part.</a:t>
            </a:r>
            <a:endParaRPr lang="en-GB" sz="900" kern="1200" dirty="0">
              <a:solidFill>
                <a:schemeClr val="accent2"/>
              </a:solidFill>
              <a:latin typeface="Arial" charset="0"/>
              <a:ea typeface="ＭＳ Ｐゴシック" pitchFamily="-65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02644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ly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0226" y="900000"/>
            <a:ext cx="8077200" cy="396875"/>
          </a:xfrm>
        </p:spPr>
        <p:txBody>
          <a:bodyPr/>
          <a:lstStyle/>
          <a:p>
            <a:r>
              <a:rPr lang="en-GB" noProof="0" smtClean="0"/>
              <a:t>Titelmasterformat durch Klicken bearbeiten</a:t>
            </a:r>
            <a:endParaRPr lang="en-GB" noProof="0"/>
          </a:p>
        </p:txBody>
      </p:sp>
      <p:sp>
        <p:nvSpPr>
          <p:cNvPr id="7" name="Untertitel 2"/>
          <p:cNvSpPr>
            <a:spLocks noGrp="1"/>
          </p:cNvSpPr>
          <p:nvPr>
            <p:ph type="subTitle" idx="1"/>
          </p:nvPr>
        </p:nvSpPr>
        <p:spPr>
          <a:xfrm>
            <a:off x="530225" y="1296000"/>
            <a:ext cx="8080375" cy="1828800"/>
          </a:xfrm>
        </p:spPr>
        <p:txBody>
          <a:bodyPr/>
          <a:lstStyle>
            <a:lvl1pPr marL="0" indent="0" algn="l">
              <a:buNone/>
              <a:defRPr>
                <a:solidFill>
                  <a:srgbClr val="7C8388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GB" noProof="0" smtClean="0"/>
              <a:t>Formatvorlage des Untertitelmasters durch Klicken bearbeiten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429041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0226" y="900000"/>
            <a:ext cx="8077200" cy="396875"/>
          </a:xfrm>
        </p:spPr>
        <p:txBody>
          <a:bodyPr/>
          <a:lstStyle/>
          <a:p>
            <a:r>
              <a:rPr lang="en-GB" noProof="0" smtClean="0"/>
              <a:t>Titelmasterformat durch Klicken bearbeiten</a:t>
            </a:r>
            <a:endParaRPr lang="en-GB" noProof="0"/>
          </a:p>
        </p:txBody>
      </p:sp>
      <p:sp>
        <p:nvSpPr>
          <p:cNvPr id="7" name="Untertitel 2"/>
          <p:cNvSpPr>
            <a:spLocks noGrp="1"/>
          </p:cNvSpPr>
          <p:nvPr>
            <p:ph type="subTitle" idx="1"/>
          </p:nvPr>
        </p:nvSpPr>
        <p:spPr>
          <a:xfrm>
            <a:off x="530225" y="1296000"/>
            <a:ext cx="8080375" cy="1828800"/>
          </a:xfrm>
        </p:spPr>
        <p:txBody>
          <a:bodyPr/>
          <a:lstStyle>
            <a:lvl1pPr marL="0" indent="0" algn="l">
              <a:buNone/>
              <a:defRPr>
                <a:solidFill>
                  <a:srgbClr val="7C8388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GB" noProof="0" smtClean="0"/>
              <a:t>Formatvorlage des Untertitelmasters durch Klicken bearbeiten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721488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0226" y="900000"/>
            <a:ext cx="8077200" cy="701675"/>
          </a:xfrm>
        </p:spPr>
        <p:txBody>
          <a:bodyPr/>
          <a:lstStyle/>
          <a:p>
            <a:r>
              <a:rPr lang="en-GB" noProof="0" smtClean="0"/>
              <a:t>Titelmasterformat durch Klicken bearbeiten</a:t>
            </a:r>
            <a:endParaRPr lang="en-GB" noProof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30226" y="1584000"/>
            <a:ext cx="8077200" cy="4435200"/>
          </a:xfrm>
        </p:spPr>
        <p:txBody>
          <a:bodyPr/>
          <a:lstStyle/>
          <a:p>
            <a:pPr lvl="0"/>
            <a:r>
              <a:rPr lang="en-GB" noProof="0" smtClean="0"/>
              <a:t>Textmasterformat bearbeiten</a:t>
            </a:r>
          </a:p>
          <a:p>
            <a:pPr lvl="1"/>
            <a:r>
              <a:rPr lang="en-GB" noProof="0" smtClean="0"/>
              <a:t>Zweite Ebene</a:t>
            </a:r>
          </a:p>
          <a:p>
            <a:pPr lvl="2"/>
            <a:r>
              <a:rPr lang="en-GB" noProof="0" smtClean="0"/>
              <a:t>Dritte Ebene</a:t>
            </a:r>
          </a:p>
          <a:p>
            <a:pPr lvl="3"/>
            <a:r>
              <a:rPr lang="en-GB" noProof="0" smtClean="0"/>
              <a:t>Vierte Ebene</a:t>
            </a:r>
          </a:p>
          <a:p>
            <a:pPr lvl="4"/>
            <a:r>
              <a:rPr lang="en-GB" noProof="0" smtClean="0"/>
              <a:t>Fünfte Ebene</a:t>
            </a:r>
            <a:endParaRPr lang="en-GB" noProof="0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0F6A0-7D9F-4295-A742-9756B8F1477D}" type="slidenum">
              <a:rPr lang="de-DE"/>
              <a:pPr>
                <a:defRPr/>
              </a:pPr>
              <a:t>‹Nr.›</a:t>
            </a:fld>
            <a:endParaRPr lang="de-DE" sz="1400"/>
          </a:p>
        </p:txBody>
      </p:sp>
      <p:sp>
        <p:nvSpPr>
          <p:cNvPr id="5" name="Rectangle 51"/>
          <p:cNvSpPr>
            <a:spLocks noGrp="1" noChangeArrowheads="1"/>
          </p:cNvSpPr>
          <p:nvPr>
            <p:ph type="dt" sz="half" idx="11"/>
          </p:nvPr>
        </p:nvSpPr>
        <p:spPr>
          <a:xfrm>
            <a:off x="530225" y="6415088"/>
            <a:ext cx="1914525" cy="4429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0C5205-9A45-4F12-8287-B80DBA92C4EB}" type="datetime1">
              <a:rPr lang="de-DE"/>
              <a:pPr>
                <a:defRPr/>
              </a:pPr>
              <a:t>31.10.2012</a:t>
            </a:fld>
            <a:endParaRPr lang="de-DE" sz="1400"/>
          </a:p>
        </p:txBody>
      </p:sp>
    </p:spTree>
    <p:extLst>
      <p:ext uri="{BB962C8B-B14F-4D97-AF65-F5344CB8AC3E}">
        <p14:creationId xmlns:p14="http://schemas.microsoft.com/office/powerpoint/2010/main" val="2530783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0225" y="900000"/>
            <a:ext cx="8086977" cy="550200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0" smtClean="0"/>
              <a:t>Titelmasterformat durch Klicken bearbeiten</a:t>
            </a:r>
            <a:endParaRPr lang="en-GB" noProof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30225" y="1508400"/>
            <a:ext cx="8077200" cy="381000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noProof="0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30225" y="1965600"/>
            <a:ext cx="8077200" cy="4323600"/>
          </a:xfrm>
        </p:spPr>
        <p:txBody>
          <a:bodyPr/>
          <a:lstStyle>
            <a:lvl1pPr>
              <a:defRPr sz="1600">
                <a:solidFill>
                  <a:srgbClr val="000A10"/>
                </a:solidFill>
              </a:defRPr>
            </a:lvl1pPr>
            <a:lvl2pPr>
              <a:defRPr sz="1600">
                <a:solidFill>
                  <a:srgbClr val="000A10"/>
                </a:solidFill>
              </a:defRPr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noProof="0" smtClean="0"/>
              <a:t>Textmasterformat bearbeiten</a:t>
            </a:r>
          </a:p>
          <a:p>
            <a:pPr lvl="1"/>
            <a:r>
              <a:rPr lang="en-GB" noProof="0" smtClean="0"/>
              <a:t>Zweite Ebene</a:t>
            </a:r>
          </a:p>
          <a:p>
            <a:pPr lvl="2"/>
            <a:r>
              <a:rPr lang="en-GB" noProof="0" smtClean="0"/>
              <a:t>Dritte Ebene</a:t>
            </a:r>
          </a:p>
          <a:p>
            <a:pPr lvl="3"/>
            <a:r>
              <a:rPr lang="en-GB" noProof="0" smtClean="0"/>
              <a:t>Vierte Ebene</a:t>
            </a:r>
          </a:p>
          <a:p>
            <a:pPr lvl="4"/>
            <a:r>
              <a:rPr lang="en-GB" noProof="0" smtClean="0"/>
              <a:t>Fünfte Ebene</a:t>
            </a:r>
            <a:endParaRPr lang="en-GB" noProof="0"/>
          </a:p>
        </p:txBody>
      </p:sp>
      <p:sp>
        <p:nvSpPr>
          <p:cNvPr id="5" name="Rectangle 47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3A0750-7937-4D69-890E-1DBE0FB9A9CD}" type="slidenum">
              <a:rPr lang="de-DE"/>
              <a:pPr>
                <a:defRPr/>
              </a:pPr>
              <a:t>‹Nr.›</a:t>
            </a:fld>
            <a:endParaRPr lang="de-DE" sz="1400"/>
          </a:p>
        </p:txBody>
      </p:sp>
      <p:sp>
        <p:nvSpPr>
          <p:cNvPr id="6" name="Rectangle 51"/>
          <p:cNvSpPr>
            <a:spLocks noGrp="1" noChangeArrowheads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C0354B-E5C9-46A7-8D65-ABE314F629E7}" type="datetime1">
              <a:rPr lang="de-DE"/>
              <a:pPr>
                <a:defRPr/>
              </a:pPr>
              <a:t>31.10.2012</a:t>
            </a:fld>
            <a:endParaRPr lang="de-DE" sz="1400"/>
          </a:p>
        </p:txBody>
      </p:sp>
    </p:spTree>
    <p:extLst>
      <p:ext uri="{BB962C8B-B14F-4D97-AF65-F5344CB8AC3E}">
        <p14:creationId xmlns:p14="http://schemas.microsoft.com/office/powerpoint/2010/main" val="732775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0226" y="900000"/>
            <a:ext cx="8077200" cy="70167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0" smtClean="0"/>
              <a:t>Titelmasterformat durch Klicken bearbeiten</a:t>
            </a:r>
            <a:endParaRPr lang="en-GB" noProof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530224" y="1584000"/>
            <a:ext cx="3959225" cy="4435200"/>
          </a:xfrm>
        </p:spPr>
        <p:txBody>
          <a:bodyPr/>
          <a:lstStyle>
            <a:lvl1pPr>
              <a:defRPr sz="1600">
                <a:solidFill>
                  <a:srgbClr val="000C20"/>
                </a:solidFill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noProof="0" smtClean="0"/>
              <a:t>Textmasterformat bearbeiten</a:t>
            </a:r>
          </a:p>
          <a:p>
            <a:pPr lvl="1"/>
            <a:r>
              <a:rPr lang="en-GB" noProof="0" smtClean="0"/>
              <a:t>Zweite Ebene</a:t>
            </a:r>
          </a:p>
          <a:p>
            <a:pPr lvl="2"/>
            <a:r>
              <a:rPr lang="en-GB" noProof="0" smtClean="0"/>
              <a:t>Dritte Ebene</a:t>
            </a:r>
          </a:p>
          <a:p>
            <a:pPr lvl="3"/>
            <a:r>
              <a:rPr lang="en-GB" noProof="0" smtClean="0"/>
              <a:t>Vierte Ebene</a:t>
            </a:r>
          </a:p>
          <a:p>
            <a:pPr lvl="4"/>
            <a:r>
              <a:rPr lang="en-GB" noProof="0" smtClean="0"/>
              <a:t>Fünfte Ebene</a:t>
            </a:r>
            <a:endParaRPr lang="en-GB" noProof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1850" y="1584000"/>
            <a:ext cx="3962400" cy="4435200"/>
          </a:xfrm>
        </p:spPr>
        <p:txBody>
          <a:bodyPr/>
          <a:lstStyle>
            <a:lvl1pPr>
              <a:defRPr sz="1600">
                <a:solidFill>
                  <a:srgbClr val="000C20"/>
                </a:solidFill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noProof="0" smtClean="0"/>
              <a:t>Textmasterformat bearbeiten</a:t>
            </a:r>
          </a:p>
          <a:p>
            <a:pPr lvl="1"/>
            <a:r>
              <a:rPr lang="en-GB" noProof="0" smtClean="0"/>
              <a:t>Zweite Ebene</a:t>
            </a:r>
          </a:p>
          <a:p>
            <a:pPr lvl="2"/>
            <a:r>
              <a:rPr lang="en-GB" noProof="0" smtClean="0"/>
              <a:t>Dritte Ebene</a:t>
            </a:r>
          </a:p>
          <a:p>
            <a:pPr lvl="3"/>
            <a:r>
              <a:rPr lang="en-GB" noProof="0" smtClean="0"/>
              <a:t>Vierte Ebene</a:t>
            </a:r>
          </a:p>
          <a:p>
            <a:pPr lvl="4"/>
            <a:r>
              <a:rPr lang="en-GB" noProof="0" smtClean="0"/>
              <a:t>Fünfte Ebene</a:t>
            </a:r>
            <a:endParaRPr lang="en-GB" noProof="0"/>
          </a:p>
        </p:txBody>
      </p:sp>
      <p:sp>
        <p:nvSpPr>
          <p:cNvPr id="5" name="Rectangle 47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0DB16F-5247-463A-B361-8E52862CAB25}" type="slidenum">
              <a:rPr lang="de-DE"/>
              <a:pPr>
                <a:defRPr/>
              </a:pPr>
              <a:t>‹Nr.›</a:t>
            </a:fld>
            <a:endParaRPr lang="de-DE" sz="1400"/>
          </a:p>
        </p:txBody>
      </p:sp>
      <p:sp>
        <p:nvSpPr>
          <p:cNvPr id="6" name="Rectangle 51"/>
          <p:cNvSpPr>
            <a:spLocks noGrp="1" noChangeArrowheads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F991E0-E74B-481D-BC9E-DE2881552623}" type="datetime1">
              <a:rPr lang="de-DE"/>
              <a:pPr>
                <a:defRPr/>
              </a:pPr>
              <a:t>31.10.2012</a:t>
            </a:fld>
            <a:endParaRPr lang="de-DE" sz="1400"/>
          </a:p>
        </p:txBody>
      </p:sp>
    </p:spTree>
    <p:extLst>
      <p:ext uri="{BB962C8B-B14F-4D97-AF65-F5344CB8AC3E}">
        <p14:creationId xmlns:p14="http://schemas.microsoft.com/office/powerpoint/2010/main" val="30619048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0225" y="900000"/>
            <a:ext cx="8086977" cy="550200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0" smtClean="0"/>
              <a:t>Titelmasterformat durch Klicken bearbeiten</a:t>
            </a:r>
            <a:endParaRPr lang="en-GB" noProof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30225" y="1508400"/>
            <a:ext cx="3967162" cy="639762"/>
          </a:xfrm>
        </p:spPr>
        <p:txBody>
          <a:bodyPr anchor="b"/>
          <a:lstStyle>
            <a:lvl1pPr marL="0" indent="0">
              <a:buNone/>
              <a:defRPr sz="20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noProof="0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30225" y="2268000"/>
            <a:ext cx="3967162" cy="4017600"/>
          </a:xfrm>
        </p:spPr>
        <p:txBody>
          <a:bodyPr/>
          <a:lstStyle>
            <a:lvl1pPr>
              <a:defRPr sz="1600">
                <a:solidFill>
                  <a:srgbClr val="000A10"/>
                </a:solidFill>
              </a:defRPr>
            </a:lvl1pPr>
            <a:lvl2pPr>
              <a:defRPr sz="1400">
                <a:solidFill>
                  <a:srgbClr val="000A10"/>
                </a:solidFill>
              </a:defRPr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noProof="0" smtClean="0"/>
              <a:t>Textmasterformat bearbeiten</a:t>
            </a:r>
          </a:p>
          <a:p>
            <a:pPr lvl="1"/>
            <a:r>
              <a:rPr lang="en-GB" noProof="0" smtClean="0"/>
              <a:t>Zweite Ebene</a:t>
            </a:r>
          </a:p>
          <a:p>
            <a:pPr lvl="2"/>
            <a:r>
              <a:rPr lang="en-GB" noProof="0" smtClean="0"/>
              <a:t>Dritte Ebene</a:t>
            </a:r>
          </a:p>
          <a:p>
            <a:pPr lvl="3"/>
            <a:r>
              <a:rPr lang="en-GB" noProof="0" smtClean="0"/>
              <a:t>Vierte Ebene</a:t>
            </a:r>
          </a:p>
          <a:p>
            <a:pPr lvl="4"/>
            <a:r>
              <a:rPr lang="en-GB" noProof="0" smtClean="0"/>
              <a:t>Fünfte Ebene</a:t>
            </a:r>
            <a:endParaRPr lang="en-GB" noProof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6" y="1508400"/>
            <a:ext cx="3962400" cy="639762"/>
          </a:xfrm>
        </p:spPr>
        <p:txBody>
          <a:bodyPr anchor="b"/>
          <a:lstStyle>
            <a:lvl1pPr marL="0" indent="0">
              <a:buNone/>
              <a:defRPr sz="20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noProof="0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6" y="2268000"/>
            <a:ext cx="3962400" cy="4017600"/>
          </a:xfrm>
        </p:spPr>
        <p:txBody>
          <a:bodyPr/>
          <a:lstStyle>
            <a:lvl1pPr>
              <a:defRPr sz="1600">
                <a:solidFill>
                  <a:srgbClr val="000A10"/>
                </a:solidFill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noProof="0" smtClean="0"/>
              <a:t>Textmasterformat bearbeiten</a:t>
            </a:r>
          </a:p>
          <a:p>
            <a:pPr lvl="1"/>
            <a:r>
              <a:rPr lang="en-GB" noProof="0" smtClean="0"/>
              <a:t>Zweite Ebene</a:t>
            </a:r>
          </a:p>
          <a:p>
            <a:pPr lvl="2"/>
            <a:r>
              <a:rPr lang="en-GB" noProof="0" smtClean="0"/>
              <a:t>Dritte Ebene</a:t>
            </a:r>
          </a:p>
          <a:p>
            <a:pPr lvl="3"/>
            <a:r>
              <a:rPr lang="en-GB" noProof="0" smtClean="0"/>
              <a:t>Vierte Ebene</a:t>
            </a:r>
          </a:p>
          <a:p>
            <a:pPr lvl="4"/>
            <a:r>
              <a:rPr lang="en-GB" noProof="0" smtClean="0"/>
              <a:t>Fünfte Ebene</a:t>
            </a:r>
            <a:endParaRPr lang="en-GB" noProof="0"/>
          </a:p>
        </p:txBody>
      </p:sp>
      <p:sp>
        <p:nvSpPr>
          <p:cNvPr id="7" name="Rectangle 47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540006-CB1F-4CCD-A7FE-68FD02BFCFE2}" type="slidenum">
              <a:rPr lang="de-DE"/>
              <a:pPr>
                <a:defRPr/>
              </a:pPr>
              <a:t>‹Nr.›</a:t>
            </a:fld>
            <a:endParaRPr lang="de-DE" sz="1400"/>
          </a:p>
        </p:txBody>
      </p:sp>
      <p:sp>
        <p:nvSpPr>
          <p:cNvPr id="8" name="Rectangle 51"/>
          <p:cNvSpPr>
            <a:spLocks noGrp="1" noChangeArrowheads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14C4E8-0D14-4C7E-9249-394E48842D3D}" type="datetime1">
              <a:rPr lang="de-DE"/>
              <a:pPr>
                <a:defRPr/>
              </a:pPr>
              <a:t>31.10.2012</a:t>
            </a:fld>
            <a:endParaRPr lang="de-DE" sz="1400"/>
          </a:p>
        </p:txBody>
      </p:sp>
    </p:spTree>
    <p:extLst>
      <p:ext uri="{BB962C8B-B14F-4D97-AF65-F5344CB8AC3E}">
        <p14:creationId xmlns:p14="http://schemas.microsoft.com/office/powerpoint/2010/main" val="3103484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0225" y="900000"/>
            <a:ext cx="8080374" cy="702000"/>
          </a:xfrm>
        </p:spPr>
        <p:txBody>
          <a:bodyPr/>
          <a:lstStyle>
            <a:lvl1pPr algn="l">
              <a:defRPr sz="2400" b="0">
                <a:solidFill>
                  <a:schemeClr val="accent4"/>
                </a:solidFill>
              </a:defRPr>
            </a:lvl1pPr>
          </a:lstStyle>
          <a:p>
            <a:r>
              <a:rPr lang="en-GB" noProof="0" smtClean="0"/>
              <a:t>Titelmasterformat durch Klicken bearbeiten</a:t>
            </a:r>
            <a:endParaRPr lang="en-GB" noProof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1584000"/>
            <a:ext cx="5032375" cy="4428000"/>
          </a:xfrm>
        </p:spPr>
        <p:txBody>
          <a:bodyPr/>
          <a:lstStyle>
            <a:lvl1pPr>
              <a:defRPr sz="1800">
                <a:solidFill>
                  <a:srgbClr val="000A10"/>
                </a:solidFill>
              </a:defRPr>
            </a:lvl1pPr>
            <a:lvl2pPr>
              <a:defRPr sz="1600">
                <a:solidFill>
                  <a:srgbClr val="000C20"/>
                </a:solidFill>
              </a:defRPr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noProof="0" smtClean="0"/>
              <a:t>Textmasterformat bearbeiten</a:t>
            </a:r>
          </a:p>
          <a:p>
            <a:pPr lvl="1"/>
            <a:r>
              <a:rPr lang="en-GB" noProof="0" smtClean="0"/>
              <a:t>Zweite Ebene</a:t>
            </a:r>
          </a:p>
          <a:p>
            <a:pPr lvl="2"/>
            <a:r>
              <a:rPr lang="en-GB" noProof="0" smtClean="0"/>
              <a:t>Dritte Ebene</a:t>
            </a:r>
          </a:p>
          <a:p>
            <a:pPr lvl="3"/>
            <a:r>
              <a:rPr lang="en-GB" noProof="0" smtClean="0"/>
              <a:t>Vierte Ebene</a:t>
            </a:r>
          </a:p>
          <a:p>
            <a:pPr lvl="4"/>
            <a:r>
              <a:rPr lang="en-GB" noProof="0" smtClean="0"/>
              <a:t>Fünfte Ebene</a:t>
            </a:r>
            <a:endParaRPr lang="en-GB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530225" y="1584000"/>
            <a:ext cx="2935288" cy="4428000"/>
          </a:xfrm>
        </p:spPr>
        <p:txBody>
          <a:bodyPr/>
          <a:lstStyle>
            <a:lvl1pPr marL="0" indent="0">
              <a:buNone/>
              <a:defRPr sz="1400">
                <a:solidFill>
                  <a:srgbClr val="000C20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noProof="0" smtClean="0"/>
              <a:t>Textmasterformat bearbeiten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AA86CD-B8EB-44F7-8BFD-0A0BA13FA209}" type="slidenum">
              <a:rPr lang="de-DE"/>
              <a:pPr>
                <a:defRPr/>
              </a:pPr>
              <a:t>‹Nr.›</a:t>
            </a:fld>
            <a:endParaRPr lang="de-DE" sz="1400"/>
          </a:p>
        </p:txBody>
      </p:sp>
      <p:sp>
        <p:nvSpPr>
          <p:cNvPr id="6" name="Rectangle 51"/>
          <p:cNvSpPr>
            <a:spLocks noGrp="1" noChangeArrowheads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6D6658-EDEA-40B3-B5D5-7AD5587D3F91}" type="datetime1">
              <a:rPr lang="de-DE"/>
              <a:pPr>
                <a:defRPr/>
              </a:pPr>
              <a:t>31.10.2012</a:t>
            </a:fld>
            <a:endParaRPr lang="de-DE" sz="1400"/>
          </a:p>
        </p:txBody>
      </p:sp>
    </p:spTree>
    <p:extLst>
      <p:ext uri="{BB962C8B-B14F-4D97-AF65-F5344CB8AC3E}">
        <p14:creationId xmlns:p14="http://schemas.microsoft.com/office/powerpoint/2010/main" val="1512780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/>
          </p:nvPr>
        </p:nvSpPr>
        <p:spPr>
          <a:xfrm>
            <a:off x="530224" y="900000"/>
            <a:ext cx="8074025" cy="5083200"/>
          </a:xfrm>
        </p:spPr>
        <p:txBody>
          <a:bodyPr/>
          <a:lstStyle/>
          <a:p>
            <a:pPr lvl="0"/>
            <a:r>
              <a:rPr lang="en-GB" noProof="0" smtClean="0"/>
              <a:t>Textmasterformat bearbeiten</a:t>
            </a:r>
          </a:p>
          <a:p>
            <a:pPr lvl="1"/>
            <a:r>
              <a:rPr lang="en-GB" noProof="0" smtClean="0"/>
              <a:t>Zweite Ebene</a:t>
            </a:r>
          </a:p>
          <a:p>
            <a:pPr lvl="2"/>
            <a:r>
              <a:rPr lang="en-GB" noProof="0" smtClean="0"/>
              <a:t>Dritte Ebene</a:t>
            </a:r>
          </a:p>
          <a:p>
            <a:pPr lvl="3"/>
            <a:r>
              <a:rPr lang="en-GB" noProof="0" smtClean="0"/>
              <a:t>Vierte Ebene</a:t>
            </a:r>
          </a:p>
          <a:p>
            <a:pPr lvl="4"/>
            <a:r>
              <a:rPr lang="en-GB" noProof="0" smtClean="0"/>
              <a:t>Fünfte Ebene</a:t>
            </a:r>
            <a:endParaRPr lang="en-GB" noProof="0"/>
          </a:p>
        </p:txBody>
      </p:sp>
      <p:sp>
        <p:nvSpPr>
          <p:cNvPr id="3" name="Rectangle 47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821510-8684-4458-9C55-3E4BA0FFC9F4}" type="slidenum">
              <a:rPr lang="de-DE"/>
              <a:pPr>
                <a:defRPr/>
              </a:pPr>
              <a:t>‹Nr.›</a:t>
            </a:fld>
            <a:endParaRPr lang="de-DE" sz="1400"/>
          </a:p>
        </p:txBody>
      </p:sp>
      <p:sp>
        <p:nvSpPr>
          <p:cNvPr id="4" name="Rectangle 51"/>
          <p:cNvSpPr>
            <a:spLocks noGrp="1" noChangeArrowheads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E414E9-1005-4212-B0B9-2EDE2848FB37}" type="datetime1">
              <a:rPr lang="de-DE"/>
              <a:pPr>
                <a:defRPr/>
              </a:pPr>
              <a:t>31.10.2012</a:t>
            </a:fld>
            <a:endParaRPr lang="de-DE" sz="1400"/>
          </a:p>
        </p:txBody>
      </p:sp>
    </p:spTree>
    <p:extLst>
      <p:ext uri="{BB962C8B-B14F-4D97-AF65-F5344CB8AC3E}">
        <p14:creationId xmlns:p14="http://schemas.microsoft.com/office/powerpoint/2010/main" val="28861312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 userDrawn="1"/>
        </p:nvSpPr>
        <p:spPr bwMode="auto">
          <a:xfrm>
            <a:off x="0" y="6387550"/>
            <a:ext cx="9143999" cy="468186"/>
          </a:xfrm>
          <a:prstGeom prst="rect">
            <a:avLst/>
          </a:prstGeom>
          <a:solidFill>
            <a:srgbClr val="89CC4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AT" sz="1000" b="0" i="0" u="none" strike="noStrike" cap="none" normalizeH="0" baseline="0">
              <a:ln>
                <a:noFill/>
              </a:ln>
              <a:solidFill>
                <a:srgbClr val="666369"/>
              </a:solidFill>
              <a:effectLst/>
              <a:latin typeface="Arial" pitchFamily="-65" charset="0"/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1071" name="Rectangle 4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04448" y="6427881"/>
            <a:ext cx="365621" cy="3967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900">
                <a:solidFill>
                  <a:schemeClr val="accent2"/>
                </a:solidFill>
                <a:ea typeface="ＭＳ Ｐゴシック" pitchFamily="-65" charset="-128"/>
              </a:defRPr>
            </a:lvl1pPr>
          </a:lstStyle>
          <a:p>
            <a:pPr>
              <a:defRPr/>
            </a:pPr>
            <a:fld id="{5689D4B0-5BE5-45AD-BBD5-EDFDDF1CFCB6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  <p:sp>
        <p:nvSpPr>
          <p:cNvPr id="1075" name="Rectangle 5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7702" y="6427881"/>
            <a:ext cx="1511970" cy="32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>
                <a:solidFill>
                  <a:schemeClr val="accent2"/>
                </a:solidFill>
                <a:ea typeface="ＭＳ Ｐゴシック" pitchFamily="-65" charset="-128"/>
              </a:defRPr>
            </a:lvl1pPr>
          </a:lstStyle>
          <a:p>
            <a:pPr>
              <a:defRPr/>
            </a:pPr>
            <a:fld id="{C20DB6FC-AEE7-485E-A32C-1ABA1EB74489}" type="datetime1">
              <a:rPr lang="de-DE" smtClean="0"/>
              <a:pPr>
                <a:defRPr/>
              </a:pPr>
              <a:t>31.10.2012</a:t>
            </a:fld>
            <a:r>
              <a:rPr lang="de-DE" dirty="0" smtClean="0"/>
              <a:t> | CARBOTRAF</a:t>
            </a:r>
            <a:endParaRPr lang="de-DE" dirty="0"/>
          </a:p>
        </p:txBody>
      </p:sp>
      <p:sp>
        <p:nvSpPr>
          <p:cNvPr id="1028" name="Rectangle 52"/>
          <p:cNvSpPr>
            <a:spLocks noGrp="1" noChangeArrowheads="1"/>
          </p:cNvSpPr>
          <p:nvPr>
            <p:ph type="title"/>
          </p:nvPr>
        </p:nvSpPr>
        <p:spPr bwMode="auto">
          <a:xfrm>
            <a:off x="530225" y="900113"/>
            <a:ext cx="8077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dirty="0" err="1" smtClean="0"/>
              <a:t>Mastertitel</a:t>
            </a:r>
            <a:endParaRPr lang="en-GB" noProof="0" dirty="0" smtClean="0"/>
          </a:p>
        </p:txBody>
      </p:sp>
      <p:sp>
        <p:nvSpPr>
          <p:cNvPr id="1029" name="Rectangle 5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0225" y="1584325"/>
            <a:ext cx="8077200" cy="45089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dirty="0" err="1" smtClean="0"/>
              <a:t>Mastertext</a:t>
            </a:r>
            <a:endParaRPr lang="en-GB" noProof="0" dirty="0" smtClean="0"/>
          </a:p>
          <a:p>
            <a:pPr lvl="1"/>
            <a:r>
              <a:rPr lang="en-GB" noProof="0" dirty="0" smtClean="0"/>
              <a:t>xx</a:t>
            </a:r>
          </a:p>
          <a:p>
            <a:pPr lvl="2"/>
            <a:r>
              <a:rPr lang="en-GB" noProof="0" dirty="0" smtClean="0"/>
              <a:t>xx</a:t>
            </a:r>
          </a:p>
          <a:p>
            <a:pPr lvl="3"/>
            <a:r>
              <a:rPr lang="en-GB" noProof="0" dirty="0" smtClean="0"/>
              <a:t>xx</a:t>
            </a:r>
          </a:p>
          <a:p>
            <a:pPr lvl="4"/>
            <a:r>
              <a:rPr lang="en-GB" noProof="0" dirty="0" smtClean="0"/>
              <a:t>xx</a:t>
            </a:r>
          </a:p>
        </p:txBody>
      </p:sp>
      <p:cxnSp>
        <p:nvCxnSpPr>
          <p:cNvPr id="1031" name="Gerade Verbindung 12"/>
          <p:cNvCxnSpPr>
            <a:cxnSpLocks noChangeShapeType="1"/>
          </p:cNvCxnSpPr>
          <p:nvPr/>
        </p:nvCxnSpPr>
        <p:spPr bwMode="auto">
          <a:xfrm>
            <a:off x="4516438" y="427038"/>
            <a:ext cx="822325" cy="822325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cxnSp>
      <p:pic>
        <p:nvPicPr>
          <p:cNvPr id="8" name="Grafik 1"/>
          <p:cNvPicPr>
            <a:picLocks noChangeAspect="1" noChangeArrowheads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651" y="73125"/>
            <a:ext cx="2368677" cy="8172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86"/>
          <p:cNvSpPr>
            <a:spLocks noChangeArrowheads="1"/>
          </p:cNvSpPr>
          <p:nvPr userDrawn="1"/>
        </p:nvSpPr>
        <p:spPr bwMode="auto">
          <a:xfrm>
            <a:off x="3617054" y="6427881"/>
            <a:ext cx="4990783" cy="4610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tIns="0" bIns="0"/>
          <a:lstStyle/>
          <a:p>
            <a:pPr algn="r" rt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900" kern="1200" dirty="0">
                <a:solidFill>
                  <a:schemeClr val="accent2"/>
                </a:solidFill>
                <a:latin typeface="Arial" charset="0"/>
                <a:ea typeface="ＭＳ Ｐゴシック" pitchFamily="-65" charset="-128"/>
                <a:cs typeface="+mn-cs"/>
              </a:rPr>
              <a:t>This document contains </a:t>
            </a:r>
            <a:r>
              <a:rPr lang="en-GB" sz="900" kern="1200" dirty="0" smtClean="0">
                <a:solidFill>
                  <a:schemeClr val="accent2"/>
                </a:solidFill>
                <a:latin typeface="Arial" charset="0"/>
                <a:ea typeface="ＭＳ Ｐゴシック" pitchFamily="-65" charset="-128"/>
                <a:cs typeface="+mn-cs"/>
              </a:rPr>
              <a:t>proprietary information. </a:t>
            </a:r>
            <a:r>
              <a:rPr lang="en-GB" sz="900" kern="1200" dirty="0">
                <a:solidFill>
                  <a:schemeClr val="accent2"/>
                </a:solidFill>
                <a:latin typeface="Arial" charset="0"/>
                <a:ea typeface="ＭＳ Ｐゴシック" pitchFamily="-65" charset="-128"/>
                <a:cs typeface="+mn-cs"/>
              </a:rPr>
              <a:t>Neither this document nor the information contained herein shall be used, duplicated nor communicated by any means to any third </a:t>
            </a:r>
            <a:r>
              <a:rPr lang="en-GB" sz="900" kern="1200" dirty="0" smtClean="0">
                <a:solidFill>
                  <a:schemeClr val="accent2"/>
                </a:solidFill>
                <a:latin typeface="Arial" charset="0"/>
                <a:ea typeface="ＭＳ Ｐゴシック" pitchFamily="-65" charset="-128"/>
                <a:cs typeface="+mn-cs"/>
              </a:rPr>
              <a:t>party, </a:t>
            </a:r>
            <a:r>
              <a:rPr lang="en-GB" sz="900" kern="1200" dirty="0">
                <a:solidFill>
                  <a:schemeClr val="accent2"/>
                </a:solidFill>
                <a:latin typeface="Arial" charset="0"/>
                <a:ea typeface="ＭＳ Ｐゴシック" pitchFamily="-65" charset="-128"/>
                <a:cs typeface="+mn-cs"/>
              </a:rPr>
              <a:t>in whole or in </a:t>
            </a:r>
            <a:r>
              <a:rPr lang="en-GB" sz="900" kern="1200" dirty="0" smtClean="0">
                <a:solidFill>
                  <a:schemeClr val="accent2"/>
                </a:solidFill>
                <a:latin typeface="Arial" charset="0"/>
                <a:ea typeface="ＭＳ Ｐゴシック" pitchFamily="-65" charset="-128"/>
                <a:cs typeface="+mn-cs"/>
              </a:rPr>
              <a:t>part.</a:t>
            </a:r>
            <a:endParaRPr lang="en-GB" sz="900" kern="1200" dirty="0">
              <a:solidFill>
                <a:schemeClr val="accent2"/>
              </a:solidFill>
              <a:latin typeface="Arial" charset="0"/>
              <a:ea typeface="ＭＳ Ｐゴシック" pitchFamily="-65" charset="-128"/>
              <a:cs typeface="+mn-cs"/>
            </a:endParaRPr>
          </a:p>
        </p:txBody>
      </p:sp>
      <p:sp>
        <p:nvSpPr>
          <p:cNvPr id="13" name="Textplatzhalter 2"/>
          <p:cNvSpPr txBox="1">
            <a:spLocks/>
          </p:cNvSpPr>
          <p:nvPr userDrawn="1"/>
        </p:nvSpPr>
        <p:spPr>
          <a:xfrm>
            <a:off x="1657772" y="6427881"/>
            <a:ext cx="1584176" cy="327309"/>
          </a:xfrm>
          <a:prstGeom prst="rect">
            <a:avLst/>
          </a:prstGeom>
        </p:spPr>
        <p:txBody>
          <a:bodyPr tIns="0" bIns="0"/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790B1A"/>
              </a:buClr>
              <a:buFont typeface="Wingdings" pitchFamily="2" charset="2"/>
              <a:buNone/>
              <a:defRPr sz="900" baseline="0">
                <a:solidFill>
                  <a:schemeClr val="accent2"/>
                </a:solidFill>
                <a:latin typeface="+mn-lt"/>
                <a:ea typeface="MS PGothic" pitchFamily="34" charset="-128"/>
                <a:cs typeface="+mn-cs"/>
              </a:defRPr>
            </a:lvl1pPr>
            <a:lvl2pPr marL="457200" indent="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None/>
              <a:defRPr sz="900">
                <a:solidFill>
                  <a:schemeClr val="tx2"/>
                </a:solidFill>
                <a:latin typeface="+mn-lt"/>
                <a:ea typeface="MS PGothic" pitchFamily="34" charset="-128"/>
              </a:defRPr>
            </a:lvl2pPr>
            <a:lvl3pPr marL="91440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900">
                <a:solidFill>
                  <a:schemeClr val="tx2"/>
                </a:solidFill>
                <a:latin typeface="+mn-lt"/>
                <a:ea typeface="Geneva" pitchFamily="-107" charset="-128"/>
                <a:cs typeface="Geneva" pitchFamily="-107" charset="-128"/>
              </a:defRPr>
            </a:lvl3pPr>
            <a:lvl4pPr marL="137160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900">
                <a:solidFill>
                  <a:schemeClr val="tx2"/>
                </a:solidFill>
                <a:latin typeface="+mn-lt"/>
                <a:ea typeface="Geneva" pitchFamily="-107" charset="-128"/>
              </a:defRPr>
            </a:lvl4pPr>
            <a:lvl5pPr marL="182880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900">
                <a:solidFill>
                  <a:schemeClr val="tx2"/>
                </a:solidFill>
                <a:latin typeface="+mn-lt"/>
                <a:ea typeface="Geneva" pitchFamily="-107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de-DE" sz="900" b="0" kern="1200" dirty="0" smtClean="0">
              <a:solidFill>
                <a:schemeClr val="accent2"/>
              </a:solidFill>
              <a:latin typeface="Arial" charset="0"/>
              <a:ea typeface="ＭＳ Ｐゴシック" pitchFamily="-65" charset="-128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4" r:id="rId1"/>
    <p:sldLayoutId id="2147484695" r:id="rId2"/>
    <p:sldLayoutId id="2147484702" r:id="rId3"/>
    <p:sldLayoutId id="2147484696" r:id="rId4"/>
    <p:sldLayoutId id="2147484697" r:id="rId5"/>
    <p:sldLayoutId id="2147484698" r:id="rId6"/>
    <p:sldLayoutId id="2147484699" r:id="rId7"/>
    <p:sldLayoutId id="2147484700" r:id="rId8"/>
    <p:sldLayoutId id="2147484701" r:id="rId9"/>
  </p:sldLayoutIdLst>
  <p:timing>
    <p:tnLst>
      <p:par>
        <p:cTn id="1" dur="indefinite" restart="never" nodeType="tmRoot"/>
      </p:par>
    </p:tnLst>
  </p:timing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790B1A"/>
          </a:solidFill>
          <a:latin typeface="+mj-lt"/>
          <a:ea typeface="MS PGothic" pitchFamily="34" charset="-128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790B1A"/>
          </a:solidFill>
          <a:latin typeface="Arial" pitchFamily="-65" charset="0"/>
          <a:ea typeface="MS PGothic" pitchFamily="34" charset="-128"/>
          <a:cs typeface="ＭＳ Ｐゴシック" pitchFamily="-65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790B1A"/>
          </a:solidFill>
          <a:latin typeface="Arial" pitchFamily="-65" charset="0"/>
          <a:ea typeface="MS PGothic" pitchFamily="34" charset="-128"/>
          <a:cs typeface="ＭＳ Ｐゴシック" pitchFamily="-65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790B1A"/>
          </a:solidFill>
          <a:latin typeface="Arial" pitchFamily="-65" charset="0"/>
          <a:ea typeface="MS PGothic" pitchFamily="34" charset="-128"/>
          <a:cs typeface="ＭＳ Ｐゴシック" pitchFamily="-65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790B1A"/>
          </a:solidFill>
          <a:latin typeface="Arial" pitchFamily="-65" charset="0"/>
          <a:ea typeface="MS PGothic" pitchFamily="34" charset="-128"/>
          <a:cs typeface="ＭＳ Ｐゴシック" pitchFamily="-65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A6173B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A6173B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A6173B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A6173B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790B1A"/>
        </a:buClr>
        <a:buFont typeface="Wingdings" pitchFamily="2" charset="2"/>
        <a:buChar char="§"/>
        <a:defRPr>
          <a:solidFill>
            <a:schemeClr val="tx2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>
          <a:solidFill>
            <a:schemeClr val="tx2"/>
          </a:solidFill>
          <a:latin typeface="+mn-lt"/>
          <a:ea typeface="MS PGothic" pitchFamily="34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2"/>
          </a:solidFill>
          <a:latin typeface="+mn-lt"/>
          <a:ea typeface="Geneva" pitchFamily="-107" charset="-128"/>
          <a:cs typeface="Geneva" pitchFamily="-107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2"/>
          </a:solidFill>
          <a:latin typeface="+mn-lt"/>
          <a:ea typeface="Geneva" pitchFamily="-107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2"/>
          </a:solidFill>
          <a:latin typeface="+mn-lt"/>
          <a:ea typeface="Geneva" pitchFamily="-107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png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wmf"/><Relationship Id="rId5" Type="http://schemas.openxmlformats.org/officeDocument/2006/relationships/image" Target="../media/image6.jpe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8.jpeg"/><Relationship Id="rId7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9.wmf"/><Relationship Id="rId5" Type="http://schemas.openxmlformats.org/officeDocument/2006/relationships/image" Target="../media/image10.png"/><Relationship Id="rId4" Type="http://schemas.openxmlformats.org/officeDocument/2006/relationships/image" Target="../media/image7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w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eg"/><Relationship Id="rId5" Type="http://schemas.openxmlformats.org/officeDocument/2006/relationships/image" Target="../media/image7.wmf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el 10"/>
          <p:cNvSpPr>
            <a:spLocks noGrp="1"/>
          </p:cNvSpPr>
          <p:nvPr>
            <p:ph type="ctrTitle" sz="quarter"/>
          </p:nvPr>
        </p:nvSpPr>
        <p:spPr>
          <a:xfrm>
            <a:off x="522288" y="1728788"/>
            <a:ext cx="8077200" cy="1089025"/>
          </a:xfrm>
        </p:spPr>
        <p:txBody>
          <a:bodyPr/>
          <a:lstStyle/>
          <a:p>
            <a:pPr eaLnBrk="1" hangingPunct="1"/>
            <a:r>
              <a:rPr lang="en-GB" dirty="0" smtClean="0">
                <a:solidFill>
                  <a:srgbClr val="790B1A"/>
                </a:solidFill>
              </a:rPr>
              <a:t>Project CARBOTRAF</a:t>
            </a:r>
          </a:p>
        </p:txBody>
      </p:sp>
      <p:sp>
        <p:nvSpPr>
          <p:cNvPr id="10243" name="Untertitel 11"/>
          <p:cNvSpPr>
            <a:spLocks noGrp="1"/>
          </p:cNvSpPr>
          <p:nvPr>
            <p:ph type="subTitle" sz="quarter" idx="1"/>
          </p:nvPr>
        </p:nvSpPr>
        <p:spPr>
          <a:xfrm>
            <a:off x="530225" y="2843213"/>
            <a:ext cx="8074025" cy="1195387"/>
          </a:xfrm>
        </p:spPr>
        <p:txBody>
          <a:bodyPr/>
          <a:lstStyle/>
          <a:p>
            <a:r>
              <a:rPr lang="en-US" dirty="0"/>
              <a:t>A Decision Support System for Reducing CO</a:t>
            </a:r>
            <a:r>
              <a:rPr lang="en-US" baseline="-25000" dirty="0"/>
              <a:t>2</a:t>
            </a:r>
            <a:r>
              <a:rPr lang="en-US" dirty="0"/>
              <a:t> and Black Carbon Emissions by Adaptive Traffic Management </a:t>
            </a:r>
            <a:endParaRPr lang="de-DE" dirty="0"/>
          </a:p>
          <a:p>
            <a:pPr eaLnBrk="1" hangingPunct="1">
              <a:buFont typeface="Wingdings" pitchFamily="2" charset="2"/>
              <a:buNone/>
            </a:pPr>
            <a:endParaRPr lang="en-GB" dirty="0" smtClean="0"/>
          </a:p>
          <a:p>
            <a:pPr eaLnBrk="1" hangingPunct="1">
              <a:buFont typeface="Wingdings" pitchFamily="2" charset="2"/>
              <a:buNone/>
            </a:pPr>
            <a:endParaRPr lang="en-GB" dirty="0" smtClean="0"/>
          </a:p>
          <a:p>
            <a:pPr eaLnBrk="1" hangingPunct="1">
              <a:buFont typeface="Wingdings" pitchFamily="2" charset="2"/>
              <a:buNone/>
            </a:pPr>
            <a:endParaRPr lang="en-GB" dirty="0" smtClean="0"/>
          </a:p>
          <a:p>
            <a:pPr eaLnBrk="1" hangingPunct="1">
              <a:buFont typeface="Wingdings" pitchFamily="2" charset="2"/>
              <a:buNone/>
            </a:pPr>
            <a:endParaRPr lang="en-GB" dirty="0" smtClean="0"/>
          </a:p>
          <a:p>
            <a:pPr eaLnBrk="1" hangingPunct="1">
              <a:buFont typeface="Wingdings" pitchFamily="2" charset="2"/>
              <a:buNone/>
            </a:pPr>
            <a:endParaRPr lang="en-GB" dirty="0" smtClean="0"/>
          </a:p>
        </p:txBody>
      </p:sp>
      <p:sp>
        <p:nvSpPr>
          <p:cNvPr id="10244" name="Inhaltsplatzhalter 17"/>
          <p:cNvSpPr>
            <a:spLocks noGrp="1"/>
          </p:cNvSpPr>
          <p:nvPr>
            <p:ph sz="half" idx="4294967295"/>
          </p:nvPr>
        </p:nvSpPr>
        <p:spPr>
          <a:xfrm>
            <a:off x="530225" y="3645025"/>
            <a:ext cx="8077200" cy="108012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de-DE" dirty="0" smtClean="0"/>
              <a:t>Martin Litzenberger, Project </a:t>
            </a:r>
            <a:r>
              <a:rPr lang="de-DE" dirty="0" err="1" smtClean="0"/>
              <a:t>Coordinator</a:t>
            </a:r>
            <a:r>
              <a:rPr lang="de-DE" dirty="0" smtClean="0"/>
              <a:t>, AIT Austrian Institute of Technology</a:t>
            </a:r>
          </a:p>
        </p:txBody>
      </p:sp>
      <p:pic>
        <p:nvPicPr>
          <p:cNvPr id="9" name="Grafik 1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07" y="5975754"/>
            <a:ext cx="1298239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6" descr="Clear Bkg Air Monitors Ltd Centre no strap "/>
          <p:cNvPicPr preferRelativeResize="0"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5975754"/>
            <a:ext cx="1131877" cy="437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8" descr="logo groot"/>
          <p:cNvPicPr preferRelativeResize="0"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6052133"/>
            <a:ext cx="783233" cy="3469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Grafik 1"/>
          <p:cNvPicPr preferRelativeResize="0"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52153"/>
          <a:stretch>
            <a:fillRect/>
          </a:stretch>
        </p:blipFill>
        <p:spPr bwMode="auto">
          <a:xfrm>
            <a:off x="5099028" y="6068995"/>
            <a:ext cx="625100" cy="355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0" descr="VITO_logo_CMYK_halo"/>
          <p:cNvPicPr preferRelativeResize="0"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8898" y="5924566"/>
            <a:ext cx="1544320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Grafik 1"/>
          <p:cNvPicPr preferRelativeResize="0"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39189"/>
          <a:stretch>
            <a:fillRect/>
          </a:stretch>
        </p:blipFill>
        <p:spPr bwMode="auto">
          <a:xfrm>
            <a:off x="6105520" y="5995450"/>
            <a:ext cx="1257300" cy="460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5952201"/>
            <a:ext cx="1028700" cy="38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el 1"/>
          <p:cNvSpPr>
            <a:spLocks noGrp="1"/>
          </p:cNvSpPr>
          <p:nvPr>
            <p:ph type="title"/>
          </p:nvPr>
        </p:nvSpPr>
        <p:spPr>
          <a:xfrm>
            <a:off x="530225" y="900113"/>
            <a:ext cx="8077200" cy="701675"/>
          </a:xfrm>
        </p:spPr>
        <p:txBody>
          <a:bodyPr/>
          <a:lstStyle/>
          <a:p>
            <a:pPr eaLnBrk="1" hangingPunct="1"/>
            <a:r>
              <a:rPr lang="de-DE" dirty="0" smtClean="0"/>
              <a:t>Project Idea and Innovation</a:t>
            </a:r>
          </a:p>
        </p:txBody>
      </p:sp>
      <p:sp>
        <p:nvSpPr>
          <p:cNvPr id="12291" name="Inhaltsplatzhalter 2"/>
          <p:cNvSpPr>
            <a:spLocks noGrp="1"/>
          </p:cNvSpPr>
          <p:nvPr>
            <p:ph idx="1"/>
          </p:nvPr>
        </p:nvSpPr>
        <p:spPr>
          <a:xfrm>
            <a:off x="530225" y="1296293"/>
            <a:ext cx="8077200" cy="4724995"/>
          </a:xfrm>
        </p:spPr>
        <p:txBody>
          <a:bodyPr/>
          <a:lstStyle/>
          <a:p>
            <a:r>
              <a:rPr lang="de-DE" altLang="de-DE" sz="2000" dirty="0"/>
              <a:t>Idea</a:t>
            </a:r>
            <a:endParaRPr lang="de-AT" sz="2000" dirty="0"/>
          </a:p>
          <a:p>
            <a:pPr lvl="1"/>
            <a:r>
              <a:rPr lang="de-AT" dirty="0"/>
              <a:t>CO</a:t>
            </a:r>
            <a:r>
              <a:rPr lang="de-AT" baseline="-25000" dirty="0"/>
              <a:t>2</a:t>
            </a:r>
            <a:r>
              <a:rPr lang="de-AT" dirty="0"/>
              <a:t> </a:t>
            </a:r>
            <a:r>
              <a:rPr lang="de-DE" altLang="de-DE" dirty="0"/>
              <a:t>and back carbon (BC) reduction by smart traffic management</a:t>
            </a:r>
            <a:endParaRPr lang="de-AT" dirty="0"/>
          </a:p>
          <a:p>
            <a:pPr lvl="1"/>
            <a:r>
              <a:rPr lang="de-AT" dirty="0"/>
              <a:t>Pilot</a:t>
            </a:r>
            <a:r>
              <a:rPr lang="de-DE" altLang="de-DE" dirty="0"/>
              <a:t> operation in </a:t>
            </a:r>
            <a:r>
              <a:rPr lang="de-AT" dirty="0"/>
              <a:t>Graz </a:t>
            </a:r>
            <a:r>
              <a:rPr lang="de-DE" altLang="de-DE" dirty="0"/>
              <a:t>a</a:t>
            </a:r>
            <a:r>
              <a:rPr lang="de-AT" dirty="0"/>
              <a:t>nd Glasgow</a:t>
            </a:r>
          </a:p>
          <a:p>
            <a:r>
              <a:rPr lang="de-AT" sz="2000" dirty="0"/>
              <a:t>Innovation</a:t>
            </a:r>
          </a:p>
          <a:p>
            <a:pPr lvl="1"/>
            <a:r>
              <a:rPr lang="de-DE" altLang="de-DE" dirty="0"/>
              <a:t>Linking of </a:t>
            </a:r>
            <a:r>
              <a:rPr lang="de-AT" dirty="0"/>
              <a:t>CO</a:t>
            </a:r>
            <a:r>
              <a:rPr lang="de-AT" baseline="-25000" dirty="0"/>
              <a:t>2</a:t>
            </a:r>
            <a:r>
              <a:rPr lang="de-AT" dirty="0"/>
              <a:t> </a:t>
            </a:r>
            <a:r>
              <a:rPr lang="de-AT" dirty="0" smtClean="0"/>
              <a:t>- </a:t>
            </a:r>
            <a:r>
              <a:rPr lang="de-DE" altLang="de-DE" dirty="0" smtClean="0"/>
              <a:t>aspects and </a:t>
            </a:r>
            <a:r>
              <a:rPr lang="de-DE" altLang="de-DE" dirty="0"/>
              <a:t>ITS measures </a:t>
            </a:r>
            <a:r>
              <a:rPr lang="de-AT" dirty="0"/>
              <a:t>(</a:t>
            </a:r>
            <a:r>
              <a:rPr lang="de-DE" altLang="de-DE" dirty="0"/>
              <a:t>focus not on reduction of congestion but </a:t>
            </a:r>
            <a:r>
              <a:rPr lang="de-AT" dirty="0" smtClean="0"/>
              <a:t> </a:t>
            </a:r>
            <a:r>
              <a:rPr lang="de-DE" altLang="de-DE" dirty="0" smtClean="0"/>
              <a:t>rather </a:t>
            </a:r>
            <a:r>
              <a:rPr lang="de-AT" dirty="0" smtClean="0"/>
              <a:t>“CO</a:t>
            </a:r>
            <a:r>
              <a:rPr lang="de-AT" baseline="-25000" dirty="0" smtClean="0"/>
              <a:t>2</a:t>
            </a:r>
            <a:r>
              <a:rPr lang="de-AT" dirty="0" smtClean="0"/>
              <a:t>-redu</a:t>
            </a:r>
            <a:r>
              <a:rPr lang="de-DE" altLang="de-DE" dirty="0" smtClean="0"/>
              <a:t>ced</a:t>
            </a:r>
            <a:r>
              <a:rPr lang="de-AT" dirty="0"/>
              <a:t>“ </a:t>
            </a:r>
            <a:r>
              <a:rPr lang="de-DE" altLang="de-DE" dirty="0"/>
              <a:t>traffic</a:t>
            </a:r>
            <a:r>
              <a:rPr lang="de-AT" dirty="0"/>
              <a:t>)</a:t>
            </a:r>
          </a:p>
          <a:p>
            <a:pPr lvl="1"/>
            <a:r>
              <a:rPr lang="de-AT" dirty="0"/>
              <a:t>BC</a:t>
            </a:r>
            <a:r>
              <a:rPr lang="de-DE" altLang="de-DE" dirty="0" smtClean="0"/>
              <a:t> is the second most important greenhouse factor and is also dealt with in the project</a:t>
            </a:r>
            <a:endParaRPr lang="de-AT" dirty="0"/>
          </a:p>
          <a:p>
            <a:pPr lvl="1"/>
            <a:r>
              <a:rPr lang="de-DE" altLang="de-DE" dirty="0"/>
              <a:t>ITS aspect: Not only traffic development prediction but also decision support for ITS counter measures </a:t>
            </a:r>
            <a:endParaRPr lang="de-AT" dirty="0"/>
          </a:p>
          <a:p>
            <a:r>
              <a:rPr lang="de-DE" altLang="de-DE" sz="2000" dirty="0"/>
              <a:t>Goals</a:t>
            </a:r>
            <a:r>
              <a:rPr lang="de-AT" sz="2000" dirty="0" smtClean="0"/>
              <a:t>  </a:t>
            </a:r>
            <a:endParaRPr lang="de-AT" sz="2000" dirty="0"/>
          </a:p>
          <a:p>
            <a:pPr lvl="1">
              <a:buFont typeface="Wingdings" pitchFamily="2" charset="2"/>
              <a:buChar char="à"/>
            </a:pPr>
            <a:r>
              <a:rPr lang="de-DE" altLang="de-DE" dirty="0" smtClean="0"/>
              <a:t>Development of methods and tools to reduce emission of </a:t>
            </a:r>
            <a:r>
              <a:rPr lang="de-AT" dirty="0" smtClean="0">
                <a:sym typeface="Wingdings" pitchFamily="2" charset="2"/>
              </a:rPr>
              <a:t>CO</a:t>
            </a:r>
            <a:r>
              <a:rPr lang="de-AT" baseline="-25000" dirty="0" smtClean="0">
                <a:sym typeface="Wingdings" pitchFamily="2" charset="2"/>
              </a:rPr>
              <a:t>2</a:t>
            </a:r>
            <a:r>
              <a:rPr lang="de-AT" dirty="0" smtClean="0">
                <a:sym typeface="Wingdings" pitchFamily="2" charset="2"/>
              </a:rPr>
              <a:t> und </a:t>
            </a:r>
            <a:r>
              <a:rPr lang="de-DE" altLang="de-DE" dirty="0" smtClean="0">
                <a:sym typeface="Wingdings" pitchFamily="2" charset="2"/>
              </a:rPr>
              <a:t>BC by e.g. re-routing traffic</a:t>
            </a:r>
            <a:endParaRPr lang="de-AT" dirty="0" smtClean="0">
              <a:sym typeface="Wingdings" pitchFamily="2" charset="2"/>
            </a:endParaRPr>
          </a:p>
          <a:p>
            <a:pPr lvl="1">
              <a:buFont typeface="Wingdings" pitchFamily="2" charset="2"/>
              <a:buChar char="à"/>
            </a:pPr>
            <a:r>
              <a:rPr lang="de-DE" altLang="de-DE" dirty="0" smtClean="0">
                <a:sym typeface="Wingdings" pitchFamily="2" charset="2"/>
              </a:rPr>
              <a:t>Evaluation of the concept in two pilot installations/test operations</a:t>
            </a:r>
            <a:endParaRPr lang="de-AT" dirty="0" smtClean="0">
              <a:sym typeface="Wingdings" pitchFamily="2" charset="2"/>
            </a:endParaRPr>
          </a:p>
          <a:p>
            <a:pPr eaLnBrk="1" hangingPunct="1">
              <a:buNone/>
            </a:pPr>
            <a:endParaRPr lang="de-DE" dirty="0" smtClean="0"/>
          </a:p>
          <a:p>
            <a:pPr eaLnBrk="1" hangingPunct="1"/>
            <a:endParaRPr lang="de-DE" dirty="0" smtClean="0"/>
          </a:p>
        </p:txBody>
      </p:sp>
      <p:sp>
        <p:nvSpPr>
          <p:cNvPr id="12292" name="Foliennummernplatzhalt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000">
                <a:solidFill>
                  <a:srgbClr val="666369"/>
                </a:solidFill>
                <a:latin typeface="Arial" charset="0"/>
                <a:ea typeface="MS PGothic" pitchFamily="34" charset="-128"/>
              </a:defRPr>
            </a:lvl1pPr>
            <a:lvl2pPr marL="742950" indent="-285750">
              <a:defRPr sz="1000">
                <a:solidFill>
                  <a:srgbClr val="666369"/>
                </a:solidFill>
                <a:latin typeface="Arial" charset="0"/>
                <a:ea typeface="MS PGothic" pitchFamily="34" charset="-128"/>
              </a:defRPr>
            </a:lvl2pPr>
            <a:lvl3pPr marL="1143000" indent="-228600">
              <a:defRPr sz="1000">
                <a:solidFill>
                  <a:srgbClr val="666369"/>
                </a:solidFill>
                <a:latin typeface="Arial" charset="0"/>
                <a:ea typeface="MS PGothic" pitchFamily="34" charset="-128"/>
              </a:defRPr>
            </a:lvl3pPr>
            <a:lvl4pPr marL="1600200" indent="-228600">
              <a:defRPr sz="1000">
                <a:solidFill>
                  <a:srgbClr val="666369"/>
                </a:solidFill>
                <a:latin typeface="Arial" charset="0"/>
                <a:ea typeface="MS PGothic" pitchFamily="34" charset="-128"/>
              </a:defRPr>
            </a:lvl4pPr>
            <a:lvl5pPr marL="2057400" indent="-228600">
              <a:defRPr sz="1000">
                <a:solidFill>
                  <a:srgbClr val="666369"/>
                </a:solidFill>
                <a:latin typeface="Arial" charset="0"/>
                <a:ea typeface="MS PGothic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rgbClr val="666369"/>
                </a:solidFill>
                <a:latin typeface="Arial" charset="0"/>
                <a:ea typeface="MS PGothic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rgbClr val="666369"/>
                </a:solidFill>
                <a:latin typeface="Arial" charset="0"/>
                <a:ea typeface="MS PGothic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rgbClr val="666369"/>
                </a:solidFill>
                <a:latin typeface="Arial" charset="0"/>
                <a:ea typeface="MS PGothic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rgbClr val="666369"/>
                </a:solidFill>
                <a:latin typeface="Arial" charset="0"/>
                <a:ea typeface="MS PGothic" pitchFamily="34" charset="-128"/>
              </a:defRPr>
            </a:lvl9pPr>
          </a:lstStyle>
          <a:p>
            <a:fld id="{57A03BD8-C708-4E05-B4F3-85EEAF15C9FB}" type="slidenum">
              <a:rPr lang="de-DE" sz="900" smtClean="0">
                <a:solidFill>
                  <a:schemeClr val="accent2"/>
                </a:solidFill>
              </a:rPr>
              <a:pPr/>
              <a:t>2</a:t>
            </a:fld>
            <a:endParaRPr lang="de-DE" sz="900" dirty="0" smtClean="0">
              <a:solidFill>
                <a:schemeClr val="accent2"/>
              </a:solidFill>
            </a:endParaRPr>
          </a:p>
        </p:txBody>
      </p:sp>
      <p:sp>
        <p:nvSpPr>
          <p:cNvPr id="12293" name="Datumsplatzhalter 4"/>
          <p:cNvSpPr>
            <a:spLocks noGrp="1"/>
          </p:cNvSpPr>
          <p:nvPr>
            <p:ph type="dt" sz="quarter" idx="11"/>
          </p:nvPr>
        </p:nvSpPr>
        <p:spPr>
          <a:xfrm>
            <a:off x="530225" y="6415088"/>
            <a:ext cx="1017439" cy="4429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000">
                <a:solidFill>
                  <a:srgbClr val="666369"/>
                </a:solidFill>
                <a:latin typeface="Arial" charset="0"/>
                <a:ea typeface="MS PGothic" pitchFamily="34" charset="-128"/>
              </a:defRPr>
            </a:lvl1pPr>
            <a:lvl2pPr marL="742950" indent="-285750">
              <a:defRPr sz="1000">
                <a:solidFill>
                  <a:srgbClr val="666369"/>
                </a:solidFill>
                <a:latin typeface="Arial" charset="0"/>
                <a:ea typeface="MS PGothic" pitchFamily="34" charset="-128"/>
              </a:defRPr>
            </a:lvl2pPr>
            <a:lvl3pPr marL="1143000" indent="-228600">
              <a:defRPr sz="1000">
                <a:solidFill>
                  <a:srgbClr val="666369"/>
                </a:solidFill>
                <a:latin typeface="Arial" charset="0"/>
                <a:ea typeface="MS PGothic" pitchFamily="34" charset="-128"/>
              </a:defRPr>
            </a:lvl3pPr>
            <a:lvl4pPr marL="1600200" indent="-228600">
              <a:defRPr sz="1000">
                <a:solidFill>
                  <a:srgbClr val="666369"/>
                </a:solidFill>
                <a:latin typeface="Arial" charset="0"/>
                <a:ea typeface="MS PGothic" pitchFamily="34" charset="-128"/>
              </a:defRPr>
            </a:lvl4pPr>
            <a:lvl5pPr marL="2057400" indent="-228600">
              <a:defRPr sz="1000">
                <a:solidFill>
                  <a:srgbClr val="666369"/>
                </a:solidFill>
                <a:latin typeface="Arial" charset="0"/>
                <a:ea typeface="MS PGothic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rgbClr val="666369"/>
                </a:solidFill>
                <a:latin typeface="Arial" charset="0"/>
                <a:ea typeface="MS PGothic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rgbClr val="666369"/>
                </a:solidFill>
                <a:latin typeface="Arial" charset="0"/>
                <a:ea typeface="MS PGothic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rgbClr val="666369"/>
                </a:solidFill>
                <a:latin typeface="Arial" charset="0"/>
                <a:ea typeface="MS PGothic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rgbClr val="666369"/>
                </a:solidFill>
                <a:latin typeface="Arial" charset="0"/>
                <a:ea typeface="MS PGothic" pitchFamily="34" charset="-128"/>
              </a:defRPr>
            </a:lvl9pPr>
          </a:lstStyle>
          <a:p>
            <a:fld id="{5B1EC7FB-25AA-4888-92F9-7AB8CC1AF032}" type="datetime1">
              <a:rPr lang="de-DE" sz="900" smtClean="0">
                <a:solidFill>
                  <a:schemeClr val="accent2"/>
                </a:solidFill>
              </a:rPr>
              <a:pPr/>
              <a:t>31.10.2012</a:t>
            </a:fld>
            <a:endParaRPr lang="de-DE" sz="900" dirty="0" smtClean="0">
              <a:solidFill>
                <a:schemeClr val="accent2"/>
              </a:solidFill>
            </a:endParaRPr>
          </a:p>
        </p:txBody>
      </p:sp>
      <p:pic>
        <p:nvPicPr>
          <p:cNvPr id="6" name="Grafik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7045" y="188640"/>
            <a:ext cx="1450975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el 1"/>
          <p:cNvSpPr>
            <a:spLocks noGrp="1"/>
          </p:cNvSpPr>
          <p:nvPr>
            <p:ph type="title"/>
          </p:nvPr>
        </p:nvSpPr>
        <p:spPr>
          <a:xfrm>
            <a:off x="530225" y="900113"/>
            <a:ext cx="8077200" cy="701675"/>
          </a:xfrm>
        </p:spPr>
        <p:txBody>
          <a:bodyPr/>
          <a:lstStyle/>
          <a:p>
            <a:pPr eaLnBrk="1" hangingPunct="1"/>
            <a:r>
              <a:rPr lang="de-DE" dirty="0" smtClean="0"/>
              <a:t>Decision Support System (DSS)</a:t>
            </a:r>
          </a:p>
        </p:txBody>
      </p:sp>
      <p:sp>
        <p:nvSpPr>
          <p:cNvPr id="12291" name="Inhaltsplatzhalter 2"/>
          <p:cNvSpPr>
            <a:spLocks noGrp="1"/>
          </p:cNvSpPr>
          <p:nvPr>
            <p:ph idx="1"/>
          </p:nvPr>
        </p:nvSpPr>
        <p:spPr>
          <a:xfrm>
            <a:off x="530225" y="1584325"/>
            <a:ext cx="8077200" cy="4580979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de-DE" altLang="de-DE" dirty="0"/>
              <a:t>step </a:t>
            </a:r>
            <a:r>
              <a:rPr lang="de-AT" dirty="0" smtClean="0"/>
              <a:t>1:</a:t>
            </a:r>
            <a:r>
              <a:rPr lang="de-DE" altLang="de-DE" dirty="0" smtClean="0"/>
              <a:t> real time monitoring of traffic situation </a:t>
            </a:r>
            <a:r>
              <a:rPr lang="de-AT" b="1" dirty="0"/>
              <a:t/>
            </a:r>
            <a:br>
              <a:rPr lang="de-AT" b="1" dirty="0"/>
            </a:br>
            <a:r>
              <a:rPr lang="de-DE" altLang="de-DE" dirty="0" smtClean="0"/>
              <a:t>Traffic monitors </a:t>
            </a:r>
            <a:r>
              <a:rPr lang="de-AT" dirty="0" smtClean="0"/>
              <a:t>(</a:t>
            </a:r>
            <a:r>
              <a:rPr lang="de-DE" altLang="de-DE" dirty="0" smtClean="0"/>
              <a:t>existing devices and additionally installed by the project</a:t>
            </a:r>
            <a:r>
              <a:rPr lang="de-AT" dirty="0" smtClean="0"/>
              <a:t>)</a:t>
            </a:r>
            <a:r>
              <a:rPr lang="de-AT" b="1" dirty="0" smtClean="0"/>
              <a:t> </a:t>
            </a:r>
            <a:r>
              <a:rPr lang="de-DE" altLang="de-DE" b="1" dirty="0" smtClean="0"/>
              <a:t>measure speed, volume and composition of vehicles and detect emission relevant traffic states (e.g. stop/start situation). Air quality is also monitored.</a:t>
            </a:r>
            <a:endParaRPr lang="de-AT" dirty="0"/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de-DE" altLang="de-DE" dirty="0" smtClean="0"/>
              <a:t>step 2</a:t>
            </a:r>
            <a:r>
              <a:rPr lang="de-AT" dirty="0"/>
              <a:t>: </a:t>
            </a:r>
            <a:r>
              <a:rPr lang="de-DE" altLang="de-DE" dirty="0"/>
              <a:t>prediction of traffic situation 30-60 mins. into the future</a:t>
            </a:r>
            <a:endParaRPr lang="de-AT" dirty="0"/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de-DE" altLang="de-DE" dirty="0" smtClean="0"/>
              <a:t>step</a:t>
            </a:r>
            <a:r>
              <a:rPr lang="de-AT" dirty="0" smtClean="0"/>
              <a:t> </a:t>
            </a:r>
            <a:r>
              <a:rPr lang="de-AT" dirty="0"/>
              <a:t>3: </a:t>
            </a:r>
            <a:r>
              <a:rPr lang="de-DE" altLang="de-DE" dirty="0"/>
              <a:t>computing </a:t>
            </a:r>
            <a:r>
              <a:rPr lang="de-AT" b="1" dirty="0"/>
              <a:t>CO</a:t>
            </a:r>
            <a:r>
              <a:rPr lang="de-AT" b="1" baseline="-25000" dirty="0"/>
              <a:t>2</a:t>
            </a:r>
            <a:r>
              <a:rPr lang="de-AT" b="1" dirty="0"/>
              <a:t> &amp; </a:t>
            </a:r>
            <a:r>
              <a:rPr lang="de-DE" altLang="de-DE" b="1" dirty="0" smtClean="0"/>
              <a:t>BC emissions (current and prediction) from traffic</a:t>
            </a:r>
            <a:endParaRPr lang="de-AT" dirty="0"/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de-DE" altLang="de-DE" dirty="0" smtClean="0"/>
              <a:t>step 4: an improved traffic scenario is selected that is able to satisfy the traffic demand at reduced  total</a:t>
            </a:r>
            <a:r>
              <a:rPr lang="de-AT" dirty="0" smtClean="0"/>
              <a:t> CO</a:t>
            </a:r>
            <a:r>
              <a:rPr lang="de-AT" baseline="-25000" dirty="0" smtClean="0"/>
              <a:t>2</a:t>
            </a:r>
            <a:r>
              <a:rPr lang="de-AT" dirty="0" smtClean="0"/>
              <a:t> </a:t>
            </a:r>
            <a:r>
              <a:rPr lang="de-AT" dirty="0"/>
              <a:t>&amp; </a:t>
            </a:r>
            <a:r>
              <a:rPr lang="de-DE" altLang="de-DE" dirty="0" smtClean="0"/>
              <a:t>BC emissions (and  improves further defined key performance indicators)</a:t>
            </a:r>
            <a:endParaRPr lang="de-AT" dirty="0"/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de-DE" altLang="de-DE" dirty="0" smtClean="0"/>
              <a:t>step 5</a:t>
            </a:r>
            <a:r>
              <a:rPr lang="de-AT" dirty="0"/>
              <a:t>: </a:t>
            </a:r>
            <a:r>
              <a:rPr lang="de-DE" altLang="de-DE" dirty="0"/>
              <a:t>ITS action options are displayed to the traffic centre operator who finally deceides on their implemetation </a:t>
            </a:r>
            <a:r>
              <a:rPr lang="de-AT" dirty="0" smtClean="0"/>
              <a:t>(„</a:t>
            </a:r>
            <a:r>
              <a:rPr lang="de-DE" altLang="de-DE" dirty="0" err="1" smtClean="0"/>
              <a:t>human in the loop</a:t>
            </a:r>
            <a:r>
              <a:rPr lang="de-AT" dirty="0" smtClean="0"/>
              <a:t>“)</a:t>
            </a:r>
            <a:endParaRPr lang="de-DE" dirty="0" smtClean="0"/>
          </a:p>
          <a:p>
            <a:pPr eaLnBrk="1" hangingPunct="1">
              <a:spcBef>
                <a:spcPts val="1200"/>
              </a:spcBef>
            </a:pPr>
            <a:endParaRPr lang="de-DE" dirty="0" smtClean="0"/>
          </a:p>
        </p:txBody>
      </p:sp>
      <p:sp>
        <p:nvSpPr>
          <p:cNvPr id="12292" name="Foliennummernplatzhalt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000">
                <a:solidFill>
                  <a:srgbClr val="666369"/>
                </a:solidFill>
                <a:latin typeface="Arial" charset="0"/>
                <a:ea typeface="MS PGothic" pitchFamily="34" charset="-128"/>
              </a:defRPr>
            </a:lvl1pPr>
            <a:lvl2pPr marL="742950" indent="-285750">
              <a:defRPr sz="1000">
                <a:solidFill>
                  <a:srgbClr val="666369"/>
                </a:solidFill>
                <a:latin typeface="Arial" charset="0"/>
                <a:ea typeface="MS PGothic" pitchFamily="34" charset="-128"/>
              </a:defRPr>
            </a:lvl2pPr>
            <a:lvl3pPr marL="1143000" indent="-228600">
              <a:defRPr sz="1000">
                <a:solidFill>
                  <a:srgbClr val="666369"/>
                </a:solidFill>
                <a:latin typeface="Arial" charset="0"/>
                <a:ea typeface="MS PGothic" pitchFamily="34" charset="-128"/>
              </a:defRPr>
            </a:lvl3pPr>
            <a:lvl4pPr marL="1600200" indent="-228600">
              <a:defRPr sz="1000">
                <a:solidFill>
                  <a:srgbClr val="666369"/>
                </a:solidFill>
                <a:latin typeface="Arial" charset="0"/>
                <a:ea typeface="MS PGothic" pitchFamily="34" charset="-128"/>
              </a:defRPr>
            </a:lvl4pPr>
            <a:lvl5pPr marL="2057400" indent="-228600">
              <a:defRPr sz="1000">
                <a:solidFill>
                  <a:srgbClr val="666369"/>
                </a:solidFill>
                <a:latin typeface="Arial" charset="0"/>
                <a:ea typeface="MS PGothic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rgbClr val="666369"/>
                </a:solidFill>
                <a:latin typeface="Arial" charset="0"/>
                <a:ea typeface="MS PGothic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rgbClr val="666369"/>
                </a:solidFill>
                <a:latin typeface="Arial" charset="0"/>
                <a:ea typeface="MS PGothic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rgbClr val="666369"/>
                </a:solidFill>
                <a:latin typeface="Arial" charset="0"/>
                <a:ea typeface="MS PGothic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rgbClr val="666369"/>
                </a:solidFill>
                <a:latin typeface="Arial" charset="0"/>
                <a:ea typeface="MS PGothic" pitchFamily="34" charset="-128"/>
              </a:defRPr>
            </a:lvl9pPr>
          </a:lstStyle>
          <a:p>
            <a:fld id="{57A03BD8-C708-4E05-B4F3-85EEAF15C9FB}" type="slidenum">
              <a:rPr lang="de-DE" sz="900" smtClean="0">
                <a:solidFill>
                  <a:schemeClr val="accent2"/>
                </a:solidFill>
              </a:rPr>
              <a:pPr/>
              <a:t>3</a:t>
            </a:fld>
            <a:endParaRPr lang="de-DE" sz="900" dirty="0" smtClean="0">
              <a:solidFill>
                <a:schemeClr val="accent2"/>
              </a:solidFill>
            </a:endParaRPr>
          </a:p>
        </p:txBody>
      </p:sp>
      <p:sp>
        <p:nvSpPr>
          <p:cNvPr id="12293" name="Datumsplatzhalter 4"/>
          <p:cNvSpPr>
            <a:spLocks noGrp="1"/>
          </p:cNvSpPr>
          <p:nvPr>
            <p:ph type="dt" sz="quarter" idx="11"/>
          </p:nvPr>
        </p:nvSpPr>
        <p:spPr>
          <a:xfrm>
            <a:off x="530225" y="6415088"/>
            <a:ext cx="1017439" cy="4429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000">
                <a:solidFill>
                  <a:srgbClr val="666369"/>
                </a:solidFill>
                <a:latin typeface="Arial" charset="0"/>
                <a:ea typeface="MS PGothic" pitchFamily="34" charset="-128"/>
              </a:defRPr>
            </a:lvl1pPr>
            <a:lvl2pPr marL="742950" indent="-285750">
              <a:defRPr sz="1000">
                <a:solidFill>
                  <a:srgbClr val="666369"/>
                </a:solidFill>
                <a:latin typeface="Arial" charset="0"/>
                <a:ea typeface="MS PGothic" pitchFamily="34" charset="-128"/>
              </a:defRPr>
            </a:lvl2pPr>
            <a:lvl3pPr marL="1143000" indent="-228600">
              <a:defRPr sz="1000">
                <a:solidFill>
                  <a:srgbClr val="666369"/>
                </a:solidFill>
                <a:latin typeface="Arial" charset="0"/>
                <a:ea typeface="MS PGothic" pitchFamily="34" charset="-128"/>
              </a:defRPr>
            </a:lvl3pPr>
            <a:lvl4pPr marL="1600200" indent="-228600">
              <a:defRPr sz="1000">
                <a:solidFill>
                  <a:srgbClr val="666369"/>
                </a:solidFill>
                <a:latin typeface="Arial" charset="0"/>
                <a:ea typeface="MS PGothic" pitchFamily="34" charset="-128"/>
              </a:defRPr>
            </a:lvl4pPr>
            <a:lvl5pPr marL="2057400" indent="-228600">
              <a:defRPr sz="1000">
                <a:solidFill>
                  <a:srgbClr val="666369"/>
                </a:solidFill>
                <a:latin typeface="Arial" charset="0"/>
                <a:ea typeface="MS PGothic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rgbClr val="666369"/>
                </a:solidFill>
                <a:latin typeface="Arial" charset="0"/>
                <a:ea typeface="MS PGothic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rgbClr val="666369"/>
                </a:solidFill>
                <a:latin typeface="Arial" charset="0"/>
                <a:ea typeface="MS PGothic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rgbClr val="666369"/>
                </a:solidFill>
                <a:latin typeface="Arial" charset="0"/>
                <a:ea typeface="MS PGothic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rgbClr val="666369"/>
                </a:solidFill>
                <a:latin typeface="Arial" charset="0"/>
                <a:ea typeface="MS PGothic" pitchFamily="34" charset="-128"/>
              </a:defRPr>
            </a:lvl9pPr>
          </a:lstStyle>
          <a:p>
            <a:fld id="{5B1EC7FB-25AA-4888-92F9-7AB8CC1AF032}" type="datetime1">
              <a:rPr lang="de-DE" sz="900" smtClean="0">
                <a:solidFill>
                  <a:schemeClr val="accent2"/>
                </a:solidFill>
              </a:rPr>
              <a:pPr/>
              <a:t>31.10.2012</a:t>
            </a:fld>
            <a:endParaRPr lang="de-DE" sz="900" dirty="0" smtClean="0">
              <a:solidFill>
                <a:schemeClr val="accent2"/>
              </a:solidFill>
            </a:endParaRPr>
          </a:p>
        </p:txBody>
      </p:sp>
      <p:pic>
        <p:nvPicPr>
          <p:cNvPr id="6" name="Grafik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7045" y="188640"/>
            <a:ext cx="1450975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2895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Technical Concept</a:t>
            </a:r>
            <a:endParaRPr lang="en-GB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600F6A0-7D9F-4295-A742-9756B8F1477D}" type="slidenum">
              <a:rPr lang="de-DE" smtClean="0"/>
              <a:pPr>
                <a:defRPr/>
              </a:pPr>
              <a:t>4</a:t>
            </a:fld>
            <a:endParaRPr lang="de-DE" sz="140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3B0C5205-9A45-4F12-8287-B80DBA92C4EB}" type="datetime1">
              <a:rPr lang="de-DE" smtClean="0"/>
              <a:pPr>
                <a:defRPr/>
              </a:pPr>
              <a:t>31.10.2012</a:t>
            </a:fld>
            <a:endParaRPr lang="de-DE" sz="1400"/>
          </a:p>
        </p:txBody>
      </p:sp>
      <p:pic>
        <p:nvPicPr>
          <p:cNvPr id="6" name="Bild 1" descr="image001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97481" y="1412776"/>
            <a:ext cx="7718935" cy="5184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217244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el 1"/>
          <p:cNvSpPr>
            <a:spLocks noGrp="1"/>
          </p:cNvSpPr>
          <p:nvPr>
            <p:ph type="title"/>
          </p:nvPr>
        </p:nvSpPr>
        <p:spPr>
          <a:xfrm>
            <a:off x="530225" y="900113"/>
            <a:ext cx="8077200" cy="701675"/>
          </a:xfrm>
        </p:spPr>
        <p:txBody>
          <a:bodyPr/>
          <a:lstStyle/>
          <a:p>
            <a:pPr eaLnBrk="1" hangingPunct="1"/>
            <a:r>
              <a:rPr lang="de-DE" dirty="0" smtClean="0"/>
              <a:t>Project Facts</a:t>
            </a:r>
          </a:p>
        </p:txBody>
      </p:sp>
      <p:sp>
        <p:nvSpPr>
          <p:cNvPr id="12291" name="Inhaltsplatzhalter 2"/>
          <p:cNvSpPr>
            <a:spLocks noGrp="1"/>
          </p:cNvSpPr>
          <p:nvPr>
            <p:ph idx="1"/>
          </p:nvPr>
        </p:nvSpPr>
        <p:spPr>
          <a:xfrm>
            <a:off x="530225" y="1584325"/>
            <a:ext cx="8077200" cy="4724995"/>
          </a:xfrm>
        </p:spPr>
        <p:txBody>
          <a:bodyPr/>
          <a:lstStyle/>
          <a:p>
            <a:r>
              <a:rPr lang="de-AT" dirty="0"/>
              <a:t>E</a:t>
            </a:r>
            <a:r>
              <a:rPr lang="de-DE" altLang="de-DE" dirty="0"/>
              <a:t>C collaborative research project </a:t>
            </a:r>
            <a:r>
              <a:rPr lang="de-AT" dirty="0" smtClean="0"/>
              <a:t> i</a:t>
            </a:r>
            <a:r>
              <a:rPr lang="de-DE" altLang="de-DE" dirty="0" smtClean="0"/>
              <a:t>n the 7th framework program</a:t>
            </a:r>
            <a:r>
              <a:rPr lang="de-AT" dirty="0" smtClean="0"/>
              <a:t>: </a:t>
            </a:r>
          </a:p>
          <a:p>
            <a:pPr lvl="1"/>
            <a:r>
              <a:rPr lang="de-DE" altLang="de-DE" dirty="0" smtClean="0"/>
              <a:t>submitted January </a:t>
            </a:r>
            <a:r>
              <a:rPr lang="de-AT" dirty="0" smtClean="0"/>
              <a:t>2011</a:t>
            </a:r>
            <a:endParaRPr lang="de-AT" dirty="0"/>
          </a:p>
          <a:p>
            <a:pPr lvl="1"/>
            <a:r>
              <a:rPr lang="de-DE" altLang="de-DE" dirty="0" smtClean="0"/>
              <a:t>project started Sept. 1st </a:t>
            </a:r>
            <a:r>
              <a:rPr lang="de-AT" dirty="0" smtClean="0"/>
              <a:t>2011</a:t>
            </a:r>
          </a:p>
          <a:p>
            <a:pPr lvl="1"/>
            <a:r>
              <a:rPr lang="de-DE" altLang="de-DE" dirty="0" smtClean="0"/>
              <a:t>planned project end Aug. 31st </a:t>
            </a:r>
            <a:r>
              <a:rPr lang="de-AT" dirty="0" smtClean="0"/>
              <a:t>2014</a:t>
            </a:r>
            <a:endParaRPr lang="de-AT" dirty="0"/>
          </a:p>
          <a:p>
            <a:endParaRPr lang="de-AT" dirty="0"/>
          </a:p>
          <a:p>
            <a:r>
              <a:rPr lang="de-AT" dirty="0" smtClean="0"/>
              <a:t>Proje</a:t>
            </a:r>
            <a:r>
              <a:rPr lang="de-DE" altLang="de-DE" dirty="0" smtClean="0"/>
              <a:t>ct Coordination</a:t>
            </a:r>
            <a:r>
              <a:rPr lang="de-AT" dirty="0"/>
              <a:t>: </a:t>
            </a:r>
            <a:r>
              <a:rPr lang="de-DE" dirty="0"/>
              <a:t>AIT Austrian Institute </a:t>
            </a:r>
            <a:r>
              <a:rPr lang="de-DE" dirty="0" err="1"/>
              <a:t>of</a:t>
            </a:r>
            <a:r>
              <a:rPr lang="de-DE" dirty="0"/>
              <a:t> Technology GmbH</a:t>
            </a:r>
          </a:p>
          <a:p>
            <a:endParaRPr lang="de-AT" dirty="0"/>
          </a:p>
          <a:p>
            <a:r>
              <a:rPr lang="de-AT" dirty="0" smtClean="0"/>
              <a:t>Proje</a:t>
            </a:r>
            <a:r>
              <a:rPr lang="de-DE" altLang="de-DE" dirty="0" smtClean="0"/>
              <a:t>ct Partners</a:t>
            </a:r>
            <a:r>
              <a:rPr lang="de-AT" dirty="0" smtClean="0"/>
              <a:t>: 8 </a:t>
            </a:r>
            <a:r>
              <a:rPr lang="de-DE" altLang="de-DE" dirty="0" smtClean="0"/>
              <a:t>organzations from </a:t>
            </a:r>
            <a:r>
              <a:rPr lang="de-AT" dirty="0" smtClean="0"/>
              <a:t>4 </a:t>
            </a:r>
            <a:r>
              <a:rPr lang="de-DE" altLang="de-DE" dirty="0" smtClean="0"/>
              <a:t>different countries</a:t>
            </a:r>
            <a:r>
              <a:rPr lang="de-AT" dirty="0" smtClean="0"/>
              <a:t> (</a:t>
            </a:r>
            <a:r>
              <a:rPr lang="de-DE" altLang="de-DE" dirty="0" smtClean="0"/>
              <a:t>Austria, Belgium, UK, Ireland</a:t>
            </a:r>
            <a:r>
              <a:rPr lang="de-AT" dirty="0" smtClean="0"/>
              <a:t>)</a:t>
            </a:r>
          </a:p>
          <a:p>
            <a:endParaRPr lang="de-AT" dirty="0" smtClean="0"/>
          </a:p>
          <a:p>
            <a:r>
              <a:rPr lang="de-DE" altLang="de-DE" dirty="0" smtClean="0"/>
              <a:t>B</a:t>
            </a:r>
            <a:r>
              <a:rPr lang="de-AT" dirty="0" smtClean="0"/>
              <a:t>udget</a:t>
            </a:r>
            <a:r>
              <a:rPr lang="de-AT" dirty="0"/>
              <a:t>: € 4,4 </a:t>
            </a:r>
            <a:r>
              <a:rPr lang="de-AT" dirty="0" smtClean="0"/>
              <a:t>Mio. </a:t>
            </a:r>
            <a:r>
              <a:rPr lang="de-AT" dirty="0"/>
              <a:t>( </a:t>
            </a:r>
            <a:r>
              <a:rPr lang="de-AT" dirty="0" smtClean="0"/>
              <a:t>€ 3,0 Mi</a:t>
            </a:r>
            <a:r>
              <a:rPr lang="de-DE" altLang="de-DE" dirty="0" smtClean="0"/>
              <a:t>ll</a:t>
            </a:r>
            <a:r>
              <a:rPr lang="de-AT" dirty="0" smtClean="0"/>
              <a:t>. E</a:t>
            </a:r>
            <a:r>
              <a:rPr lang="de-DE" altLang="de-DE" dirty="0" smtClean="0"/>
              <a:t>C funding</a:t>
            </a:r>
            <a:r>
              <a:rPr lang="de-AT" dirty="0" smtClean="0"/>
              <a:t>)</a:t>
            </a:r>
            <a:endParaRPr lang="de-AT" dirty="0"/>
          </a:p>
          <a:p>
            <a:endParaRPr lang="de-AT" dirty="0"/>
          </a:p>
          <a:p>
            <a:r>
              <a:rPr lang="de-AT" dirty="0"/>
              <a:t>Pilot</a:t>
            </a:r>
            <a:r>
              <a:rPr lang="de-DE" altLang="de-DE" dirty="0"/>
              <a:t> cities</a:t>
            </a:r>
            <a:r>
              <a:rPr lang="de-AT" dirty="0"/>
              <a:t>: Graz &amp; </a:t>
            </a:r>
            <a:r>
              <a:rPr lang="de-AT" dirty="0" smtClean="0"/>
              <a:t>Glasgow</a:t>
            </a:r>
          </a:p>
          <a:p>
            <a:pPr marL="0" indent="0" algn="r">
              <a:spcBef>
                <a:spcPts val="600"/>
              </a:spcBef>
              <a:buNone/>
            </a:pPr>
            <a:r>
              <a:rPr lang="de-AT" dirty="0" smtClean="0">
                <a:solidFill>
                  <a:schemeClr val="tx1"/>
                </a:solidFill>
              </a:rPr>
              <a:t>www.carbotraf.eu</a:t>
            </a:r>
            <a:endParaRPr lang="de-AT" dirty="0">
              <a:solidFill>
                <a:schemeClr val="tx1"/>
              </a:solidFill>
            </a:endParaRPr>
          </a:p>
        </p:txBody>
      </p:sp>
      <p:sp>
        <p:nvSpPr>
          <p:cNvPr id="12292" name="Foliennummernplatzhalt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000">
                <a:solidFill>
                  <a:srgbClr val="666369"/>
                </a:solidFill>
                <a:latin typeface="Arial" charset="0"/>
                <a:ea typeface="MS PGothic" pitchFamily="34" charset="-128"/>
              </a:defRPr>
            </a:lvl1pPr>
            <a:lvl2pPr marL="742950" indent="-285750">
              <a:defRPr sz="1000">
                <a:solidFill>
                  <a:srgbClr val="666369"/>
                </a:solidFill>
                <a:latin typeface="Arial" charset="0"/>
                <a:ea typeface="MS PGothic" pitchFamily="34" charset="-128"/>
              </a:defRPr>
            </a:lvl2pPr>
            <a:lvl3pPr marL="1143000" indent="-228600">
              <a:defRPr sz="1000">
                <a:solidFill>
                  <a:srgbClr val="666369"/>
                </a:solidFill>
                <a:latin typeface="Arial" charset="0"/>
                <a:ea typeface="MS PGothic" pitchFamily="34" charset="-128"/>
              </a:defRPr>
            </a:lvl3pPr>
            <a:lvl4pPr marL="1600200" indent="-228600">
              <a:defRPr sz="1000">
                <a:solidFill>
                  <a:srgbClr val="666369"/>
                </a:solidFill>
                <a:latin typeface="Arial" charset="0"/>
                <a:ea typeface="MS PGothic" pitchFamily="34" charset="-128"/>
              </a:defRPr>
            </a:lvl4pPr>
            <a:lvl5pPr marL="2057400" indent="-228600">
              <a:defRPr sz="1000">
                <a:solidFill>
                  <a:srgbClr val="666369"/>
                </a:solidFill>
                <a:latin typeface="Arial" charset="0"/>
                <a:ea typeface="MS PGothic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rgbClr val="666369"/>
                </a:solidFill>
                <a:latin typeface="Arial" charset="0"/>
                <a:ea typeface="MS PGothic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rgbClr val="666369"/>
                </a:solidFill>
                <a:latin typeface="Arial" charset="0"/>
                <a:ea typeface="MS PGothic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rgbClr val="666369"/>
                </a:solidFill>
                <a:latin typeface="Arial" charset="0"/>
                <a:ea typeface="MS PGothic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rgbClr val="666369"/>
                </a:solidFill>
                <a:latin typeface="Arial" charset="0"/>
                <a:ea typeface="MS PGothic" pitchFamily="34" charset="-128"/>
              </a:defRPr>
            </a:lvl9pPr>
          </a:lstStyle>
          <a:p>
            <a:fld id="{57A03BD8-C708-4E05-B4F3-85EEAF15C9FB}" type="slidenum">
              <a:rPr lang="de-DE" sz="900" smtClean="0">
                <a:solidFill>
                  <a:schemeClr val="accent2"/>
                </a:solidFill>
              </a:rPr>
              <a:pPr/>
              <a:t>5</a:t>
            </a:fld>
            <a:endParaRPr lang="de-DE" sz="900" dirty="0" smtClean="0">
              <a:solidFill>
                <a:schemeClr val="accent2"/>
              </a:solidFill>
            </a:endParaRPr>
          </a:p>
        </p:txBody>
      </p:sp>
      <p:sp>
        <p:nvSpPr>
          <p:cNvPr id="12293" name="Datumsplatzhalter 4"/>
          <p:cNvSpPr>
            <a:spLocks noGrp="1"/>
          </p:cNvSpPr>
          <p:nvPr>
            <p:ph type="dt" sz="quarter" idx="11"/>
          </p:nvPr>
        </p:nvSpPr>
        <p:spPr>
          <a:xfrm>
            <a:off x="530225" y="6415088"/>
            <a:ext cx="1017439" cy="4429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000">
                <a:solidFill>
                  <a:srgbClr val="666369"/>
                </a:solidFill>
                <a:latin typeface="Arial" charset="0"/>
                <a:ea typeface="MS PGothic" pitchFamily="34" charset="-128"/>
              </a:defRPr>
            </a:lvl1pPr>
            <a:lvl2pPr marL="742950" indent="-285750">
              <a:defRPr sz="1000">
                <a:solidFill>
                  <a:srgbClr val="666369"/>
                </a:solidFill>
                <a:latin typeface="Arial" charset="0"/>
                <a:ea typeface="MS PGothic" pitchFamily="34" charset="-128"/>
              </a:defRPr>
            </a:lvl2pPr>
            <a:lvl3pPr marL="1143000" indent="-228600">
              <a:defRPr sz="1000">
                <a:solidFill>
                  <a:srgbClr val="666369"/>
                </a:solidFill>
                <a:latin typeface="Arial" charset="0"/>
                <a:ea typeface="MS PGothic" pitchFamily="34" charset="-128"/>
              </a:defRPr>
            </a:lvl3pPr>
            <a:lvl4pPr marL="1600200" indent="-228600">
              <a:defRPr sz="1000">
                <a:solidFill>
                  <a:srgbClr val="666369"/>
                </a:solidFill>
                <a:latin typeface="Arial" charset="0"/>
                <a:ea typeface="MS PGothic" pitchFamily="34" charset="-128"/>
              </a:defRPr>
            </a:lvl4pPr>
            <a:lvl5pPr marL="2057400" indent="-228600">
              <a:defRPr sz="1000">
                <a:solidFill>
                  <a:srgbClr val="666369"/>
                </a:solidFill>
                <a:latin typeface="Arial" charset="0"/>
                <a:ea typeface="MS PGothic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rgbClr val="666369"/>
                </a:solidFill>
                <a:latin typeface="Arial" charset="0"/>
                <a:ea typeface="MS PGothic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rgbClr val="666369"/>
                </a:solidFill>
                <a:latin typeface="Arial" charset="0"/>
                <a:ea typeface="MS PGothic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rgbClr val="666369"/>
                </a:solidFill>
                <a:latin typeface="Arial" charset="0"/>
                <a:ea typeface="MS PGothic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rgbClr val="666369"/>
                </a:solidFill>
                <a:latin typeface="Arial" charset="0"/>
                <a:ea typeface="MS PGothic" pitchFamily="34" charset="-128"/>
              </a:defRPr>
            </a:lvl9pPr>
          </a:lstStyle>
          <a:p>
            <a:fld id="{5B1EC7FB-25AA-4888-92F9-7AB8CC1AF032}" type="datetime1">
              <a:rPr lang="de-DE" sz="900" smtClean="0">
                <a:solidFill>
                  <a:schemeClr val="accent2"/>
                </a:solidFill>
              </a:rPr>
              <a:pPr/>
              <a:t>31.10.2012</a:t>
            </a:fld>
            <a:endParaRPr lang="de-DE" sz="900" dirty="0" smtClean="0">
              <a:solidFill>
                <a:schemeClr val="accent2"/>
              </a:solidFill>
            </a:endParaRPr>
          </a:p>
        </p:txBody>
      </p:sp>
      <p:pic>
        <p:nvPicPr>
          <p:cNvPr id="6" name="Grafik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7045" y="188640"/>
            <a:ext cx="1450975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78466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1905" y="1484784"/>
            <a:ext cx="1622799" cy="404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0" descr="VITO_logo_CMYK_hal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8104" y="4481934"/>
            <a:ext cx="1930400" cy="60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0" name="Titel 1"/>
          <p:cNvSpPr>
            <a:spLocks noGrp="1"/>
          </p:cNvSpPr>
          <p:nvPr>
            <p:ph type="title"/>
          </p:nvPr>
        </p:nvSpPr>
        <p:spPr>
          <a:xfrm>
            <a:off x="530225" y="900113"/>
            <a:ext cx="8077200" cy="701675"/>
          </a:xfrm>
        </p:spPr>
        <p:txBody>
          <a:bodyPr/>
          <a:lstStyle/>
          <a:p>
            <a:pPr eaLnBrk="1" hangingPunct="1"/>
            <a:r>
              <a:rPr lang="de-DE" dirty="0" smtClean="0"/>
              <a:t>Project partners and their roles in the project</a:t>
            </a:r>
          </a:p>
        </p:txBody>
      </p:sp>
      <p:sp>
        <p:nvSpPr>
          <p:cNvPr id="12291" name="Inhaltsplatzhalter 2"/>
          <p:cNvSpPr>
            <a:spLocks noGrp="1"/>
          </p:cNvSpPr>
          <p:nvPr>
            <p:ph idx="1"/>
          </p:nvPr>
        </p:nvSpPr>
        <p:spPr>
          <a:xfrm>
            <a:off x="530225" y="1484784"/>
            <a:ext cx="8077200" cy="4724995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de-AT" sz="1600" b="1" dirty="0" smtClean="0">
                <a:solidFill>
                  <a:schemeClr val="tx1"/>
                </a:solidFill>
              </a:rPr>
              <a:t>AIT Austrian Institute </a:t>
            </a:r>
            <a:r>
              <a:rPr lang="de-AT" sz="1600" b="1" dirty="0" err="1" smtClean="0">
                <a:solidFill>
                  <a:schemeClr val="tx1"/>
                </a:solidFill>
              </a:rPr>
              <a:t>of</a:t>
            </a:r>
            <a:r>
              <a:rPr lang="de-AT" sz="1600" b="1" dirty="0" smtClean="0">
                <a:solidFill>
                  <a:schemeClr val="tx1"/>
                </a:solidFill>
              </a:rPr>
              <a:t> Technology GmbH</a:t>
            </a:r>
            <a:br>
              <a:rPr lang="de-AT" sz="1600" b="1" dirty="0" smtClean="0">
                <a:solidFill>
                  <a:schemeClr val="tx1"/>
                </a:solidFill>
              </a:rPr>
            </a:br>
            <a:r>
              <a:rPr lang="de-DE" altLang="de-DE" sz="1600" dirty="0" smtClean="0">
                <a:solidFill>
                  <a:schemeClr val="tx1"/>
                </a:solidFill>
              </a:rPr>
              <a:t>c</a:t>
            </a:r>
            <a:r>
              <a:rPr lang="de-AT" sz="1600" dirty="0" smtClean="0">
                <a:solidFill>
                  <a:schemeClr val="tx1"/>
                </a:solidFill>
              </a:rPr>
              <a:t>oordination, </a:t>
            </a:r>
            <a:r>
              <a:rPr lang="de-DE" altLang="de-DE" sz="1600" dirty="0" smtClean="0">
                <a:solidFill>
                  <a:schemeClr val="tx1"/>
                </a:solidFill>
              </a:rPr>
              <a:t>air quality monitoring</a:t>
            </a:r>
            <a:r>
              <a:rPr lang="de-AT" sz="1600" dirty="0" smtClean="0">
                <a:solidFill>
                  <a:schemeClr val="tx1"/>
                </a:solidFill>
              </a:rPr>
              <a:t> Graz, </a:t>
            </a:r>
            <a:r>
              <a:rPr lang="de-DE" altLang="de-DE" sz="1600" dirty="0" smtClean="0">
                <a:solidFill>
                  <a:schemeClr val="tx1"/>
                </a:solidFill>
              </a:rPr>
              <a:t>traffic monitoring technology provider</a:t>
            </a:r>
            <a:endParaRPr lang="de-AT" sz="1600" dirty="0" smtClean="0">
              <a:solidFill>
                <a:schemeClr val="tx1"/>
              </a:solidFill>
            </a:endParaRPr>
          </a:p>
          <a:p>
            <a:pPr>
              <a:spcBef>
                <a:spcPts val="600"/>
              </a:spcBef>
            </a:pPr>
            <a:r>
              <a:rPr lang="de-AT" sz="1600" b="1" dirty="0" smtClean="0">
                <a:solidFill>
                  <a:schemeClr val="tx1"/>
                </a:solidFill>
              </a:rPr>
              <a:t>Österr. Forschungs- und Prüfzentrum Arsenal GmbH</a:t>
            </a:r>
            <a:r>
              <a:rPr lang="de-DE" altLang="de-DE" sz="1600" b="1" dirty="0" smtClean="0">
                <a:solidFill>
                  <a:schemeClr val="tx1"/>
                </a:solidFill>
              </a:rPr>
              <a:t>, Austria</a:t>
            </a:r>
            <a:r>
              <a:rPr lang="de-AT" sz="1600" dirty="0" smtClean="0">
                <a:solidFill>
                  <a:schemeClr val="tx1"/>
                </a:solidFill>
              </a:rPr>
              <a:t/>
            </a:r>
            <a:br>
              <a:rPr lang="de-AT" sz="1600" dirty="0" smtClean="0">
                <a:solidFill>
                  <a:schemeClr val="tx1"/>
                </a:solidFill>
              </a:rPr>
            </a:br>
            <a:r>
              <a:rPr lang="de-DE" altLang="de-DE" sz="1600" dirty="0" smtClean="0">
                <a:solidFill>
                  <a:schemeClr val="tx1"/>
                </a:solidFill>
              </a:rPr>
              <a:t>requirements analysis, traffic simulation and ITS actions selection</a:t>
            </a:r>
            <a:endParaRPr lang="de-AT" sz="1600" dirty="0" smtClean="0">
              <a:solidFill>
                <a:schemeClr val="tx1"/>
              </a:solidFill>
            </a:endParaRPr>
          </a:p>
          <a:p>
            <a:pPr>
              <a:spcBef>
                <a:spcPts val="600"/>
              </a:spcBef>
            </a:pPr>
            <a:r>
              <a:rPr lang="de-AT" sz="1600" b="1" dirty="0" smtClean="0">
                <a:solidFill>
                  <a:schemeClr val="tx1"/>
                </a:solidFill>
              </a:rPr>
              <a:t>IBM Österreichische Büromaschinengesellschaft mbH</a:t>
            </a:r>
            <a:r>
              <a:rPr lang="de-DE" altLang="de-DE" sz="1600" b="1" dirty="0" smtClean="0">
                <a:solidFill>
                  <a:schemeClr val="tx1"/>
                </a:solidFill>
              </a:rPr>
              <a:t> with</a:t>
            </a:r>
            <a:r>
              <a:rPr lang="de-AT" sz="1600" b="1" dirty="0" smtClean="0">
                <a:solidFill>
                  <a:schemeClr val="tx1"/>
                </a:solidFill>
              </a:rPr>
              <a:t/>
            </a:r>
            <a:br>
              <a:rPr lang="de-AT" sz="1600" b="1" dirty="0" smtClean="0">
                <a:solidFill>
                  <a:schemeClr val="tx1"/>
                </a:solidFill>
              </a:rPr>
            </a:br>
            <a:r>
              <a:rPr lang="de-AT" sz="1600" b="1" dirty="0" smtClean="0">
                <a:solidFill>
                  <a:schemeClr val="tx1"/>
                </a:solidFill>
              </a:rPr>
              <a:t>IBM Research Irland </a:t>
            </a:r>
            <a:r>
              <a:rPr lang="de-DE" altLang="de-DE" sz="1600" b="1" dirty="0" smtClean="0">
                <a:solidFill>
                  <a:schemeClr val="tx1"/>
                </a:solidFill>
              </a:rPr>
              <a:t>(as "third party")</a:t>
            </a:r>
            <a:r>
              <a:rPr lang="de-AT" sz="1600" dirty="0" smtClean="0">
                <a:solidFill>
                  <a:schemeClr val="tx1"/>
                </a:solidFill>
              </a:rPr>
              <a:t/>
            </a:r>
            <a:br>
              <a:rPr lang="de-AT" sz="1600" dirty="0" smtClean="0">
                <a:solidFill>
                  <a:schemeClr val="tx1"/>
                </a:solidFill>
              </a:rPr>
            </a:br>
            <a:r>
              <a:rPr lang="de-AT" sz="1600" dirty="0" err="1" smtClean="0">
                <a:solidFill>
                  <a:schemeClr val="tx1"/>
                </a:solidFill>
              </a:rPr>
              <a:t>Decision</a:t>
            </a:r>
            <a:r>
              <a:rPr lang="de-AT" sz="1600" dirty="0" smtClean="0">
                <a:solidFill>
                  <a:schemeClr val="tx1"/>
                </a:solidFill>
              </a:rPr>
              <a:t> Support System (</a:t>
            </a:r>
            <a:r>
              <a:rPr lang="de-DE" altLang="de-DE" sz="1600" dirty="0" smtClean="0">
                <a:solidFill>
                  <a:schemeClr val="tx1"/>
                </a:solidFill>
              </a:rPr>
              <a:t>situation prediction and ITS actions proposal</a:t>
            </a:r>
            <a:r>
              <a:rPr lang="de-AT" sz="1600" dirty="0" smtClean="0">
                <a:solidFill>
                  <a:schemeClr val="tx1"/>
                </a:solidFill>
              </a:rPr>
              <a:t>)</a:t>
            </a:r>
          </a:p>
          <a:p>
            <a:pPr>
              <a:spcBef>
                <a:spcPts val="600"/>
              </a:spcBef>
            </a:pPr>
            <a:r>
              <a:rPr lang="de-AT" sz="1600" b="1" dirty="0" smtClean="0">
                <a:solidFill>
                  <a:schemeClr val="tx1"/>
                </a:solidFill>
              </a:rPr>
              <a:t>EBE Solutions GmbH</a:t>
            </a:r>
            <a:r>
              <a:rPr lang="de-DE" altLang="de-DE" sz="1600" b="1" dirty="0" smtClean="0">
                <a:solidFill>
                  <a:schemeClr val="tx1"/>
                </a:solidFill>
              </a:rPr>
              <a:t>, Austria</a:t>
            </a:r>
            <a:r>
              <a:rPr lang="de-AT" sz="1600" b="1" dirty="0" smtClean="0">
                <a:solidFill>
                  <a:schemeClr val="tx1"/>
                </a:solidFill>
              </a:rPr>
              <a:t/>
            </a:r>
            <a:br>
              <a:rPr lang="de-AT" sz="1600" b="1" dirty="0" smtClean="0">
                <a:solidFill>
                  <a:schemeClr val="tx1"/>
                </a:solidFill>
              </a:rPr>
            </a:br>
            <a:r>
              <a:rPr lang="de-AT" sz="1600" dirty="0" smtClean="0">
                <a:solidFill>
                  <a:schemeClr val="tx1"/>
                </a:solidFill>
              </a:rPr>
              <a:t>User Interface f</a:t>
            </a:r>
            <a:r>
              <a:rPr lang="de-DE" altLang="de-DE" sz="1600" dirty="0" smtClean="0">
                <a:solidFill>
                  <a:schemeClr val="tx1"/>
                </a:solidFill>
              </a:rPr>
              <a:t>or traffic centres</a:t>
            </a:r>
            <a:r>
              <a:rPr lang="de-AT" sz="1600" dirty="0" smtClean="0">
                <a:solidFill>
                  <a:schemeClr val="tx1"/>
                </a:solidFill>
              </a:rPr>
              <a:t>, installation </a:t>
            </a:r>
            <a:r>
              <a:rPr lang="de-DE" altLang="de-DE" sz="1600" dirty="0" smtClean="0">
                <a:solidFill>
                  <a:schemeClr val="tx1"/>
                </a:solidFill>
              </a:rPr>
              <a:t>of equiptment in </a:t>
            </a:r>
            <a:r>
              <a:rPr lang="de-AT" sz="1600" dirty="0" smtClean="0">
                <a:solidFill>
                  <a:schemeClr val="tx1"/>
                </a:solidFill>
              </a:rPr>
              <a:t>Graz</a:t>
            </a:r>
            <a:r>
              <a:rPr lang="de-DE" altLang="de-DE" sz="1600" dirty="0" smtClean="0">
                <a:solidFill>
                  <a:schemeClr val="tx1"/>
                </a:solidFill>
              </a:rPr>
              <a:t>, hosting of DSS</a:t>
            </a:r>
            <a:endParaRPr lang="de-AT" sz="1600" dirty="0" smtClean="0">
              <a:solidFill>
                <a:schemeClr val="tx1"/>
              </a:solidFill>
            </a:endParaRPr>
          </a:p>
          <a:p>
            <a:pPr>
              <a:spcBef>
                <a:spcPts val="600"/>
              </a:spcBef>
            </a:pPr>
            <a:r>
              <a:rPr lang="de-AT" sz="1600" b="1" dirty="0" smtClean="0">
                <a:solidFill>
                  <a:schemeClr val="tx1"/>
                </a:solidFill>
              </a:rPr>
              <a:t>Imperial College London, UK</a:t>
            </a:r>
            <a:br>
              <a:rPr lang="de-AT" sz="1600" b="1" dirty="0" smtClean="0">
                <a:solidFill>
                  <a:schemeClr val="tx1"/>
                </a:solidFill>
              </a:rPr>
            </a:br>
            <a:r>
              <a:rPr lang="de-DE" altLang="de-DE" sz="1600" dirty="0" smtClean="0">
                <a:solidFill>
                  <a:schemeClr val="tx1"/>
                </a:solidFill>
              </a:rPr>
              <a:t>traffic </a:t>
            </a:r>
            <a:r>
              <a:rPr lang="de-AT" sz="1600" dirty="0" smtClean="0">
                <a:solidFill>
                  <a:schemeClr val="tx1"/>
                </a:solidFill>
              </a:rPr>
              <a:t>simulation, </a:t>
            </a:r>
            <a:r>
              <a:rPr lang="de-DE" altLang="de-DE" sz="1600" dirty="0" smtClean="0">
                <a:solidFill>
                  <a:schemeClr val="tx1"/>
                </a:solidFill>
              </a:rPr>
              <a:t>e</a:t>
            </a:r>
            <a:r>
              <a:rPr lang="de-AT" sz="1600" dirty="0" smtClean="0">
                <a:solidFill>
                  <a:schemeClr val="tx1"/>
                </a:solidFill>
              </a:rPr>
              <a:t>mission</a:t>
            </a:r>
            <a:r>
              <a:rPr lang="de-DE" altLang="de-DE" sz="1600" dirty="0" smtClean="0">
                <a:solidFill>
                  <a:schemeClr val="tx1"/>
                </a:solidFill>
              </a:rPr>
              <a:t> </a:t>
            </a:r>
            <a:r>
              <a:rPr lang="de-AT" sz="1600" dirty="0" smtClean="0">
                <a:solidFill>
                  <a:schemeClr val="tx1"/>
                </a:solidFill>
              </a:rPr>
              <a:t>model</a:t>
            </a:r>
            <a:r>
              <a:rPr lang="de-DE" altLang="de-DE" sz="1600" dirty="0" smtClean="0">
                <a:solidFill>
                  <a:schemeClr val="tx1"/>
                </a:solidFill>
              </a:rPr>
              <a:t>s</a:t>
            </a:r>
            <a:endParaRPr lang="de-AT" sz="1600" dirty="0" smtClean="0">
              <a:solidFill>
                <a:schemeClr val="tx1"/>
              </a:solidFill>
            </a:endParaRPr>
          </a:p>
          <a:p>
            <a:pPr>
              <a:spcBef>
                <a:spcPts val="600"/>
              </a:spcBef>
            </a:pPr>
            <a:r>
              <a:rPr lang="de-AT" sz="1600" b="1" dirty="0" smtClean="0">
                <a:solidFill>
                  <a:schemeClr val="tx1"/>
                </a:solidFill>
              </a:rPr>
              <a:t>VITO, Belgi</a:t>
            </a:r>
            <a:r>
              <a:rPr lang="de-DE" altLang="de-DE" sz="1600" b="1" dirty="0" smtClean="0">
                <a:solidFill>
                  <a:schemeClr val="tx1"/>
                </a:solidFill>
              </a:rPr>
              <a:t>um</a:t>
            </a:r>
            <a:r>
              <a:rPr lang="de-AT" sz="1600" dirty="0" smtClean="0">
                <a:solidFill>
                  <a:schemeClr val="tx1"/>
                </a:solidFill>
              </a:rPr>
              <a:t/>
            </a:r>
            <a:br>
              <a:rPr lang="de-AT" sz="1600" dirty="0" smtClean="0">
                <a:solidFill>
                  <a:schemeClr val="tx1"/>
                </a:solidFill>
              </a:rPr>
            </a:br>
            <a:r>
              <a:rPr lang="de-AT" sz="1600" dirty="0" smtClean="0">
                <a:solidFill>
                  <a:schemeClr val="tx1"/>
                </a:solidFill>
              </a:rPr>
              <a:t>Emission</a:t>
            </a:r>
            <a:r>
              <a:rPr lang="de-DE" altLang="de-DE" sz="1600" dirty="0" smtClean="0">
                <a:solidFill>
                  <a:schemeClr val="tx1"/>
                </a:solidFill>
              </a:rPr>
              <a:t> </a:t>
            </a:r>
            <a:r>
              <a:rPr lang="de-AT" sz="1600" dirty="0" smtClean="0">
                <a:solidFill>
                  <a:schemeClr val="tx1"/>
                </a:solidFill>
              </a:rPr>
              <a:t>model</a:t>
            </a:r>
            <a:r>
              <a:rPr lang="de-DE" altLang="de-DE" sz="1600" dirty="0" smtClean="0">
                <a:solidFill>
                  <a:schemeClr val="tx1"/>
                </a:solidFill>
              </a:rPr>
              <a:t>s</a:t>
            </a:r>
            <a:r>
              <a:rPr lang="de-AT" sz="1600" dirty="0" smtClean="0">
                <a:solidFill>
                  <a:schemeClr val="tx1"/>
                </a:solidFill>
              </a:rPr>
              <a:t>, </a:t>
            </a:r>
            <a:r>
              <a:rPr lang="de-DE" altLang="de-DE" sz="1600" dirty="0" smtClean="0">
                <a:solidFill>
                  <a:schemeClr val="tx1"/>
                </a:solidFill>
              </a:rPr>
              <a:t>planning of p</a:t>
            </a:r>
            <a:r>
              <a:rPr lang="de-AT" sz="1600" dirty="0" smtClean="0">
                <a:solidFill>
                  <a:schemeClr val="tx1"/>
                </a:solidFill>
              </a:rPr>
              <a:t>ilot</a:t>
            </a:r>
            <a:r>
              <a:rPr lang="de-DE" altLang="de-DE" sz="1600" dirty="0" smtClean="0">
                <a:solidFill>
                  <a:schemeClr val="tx1"/>
                </a:solidFill>
              </a:rPr>
              <a:t> </a:t>
            </a:r>
            <a:r>
              <a:rPr lang="de-AT" sz="1600" dirty="0" smtClean="0">
                <a:solidFill>
                  <a:schemeClr val="tx1"/>
                </a:solidFill>
              </a:rPr>
              <a:t>installatio</a:t>
            </a:r>
            <a:r>
              <a:rPr lang="de-DE" altLang="de-DE" sz="1600" dirty="0" smtClean="0">
                <a:solidFill>
                  <a:schemeClr val="tx1"/>
                </a:solidFill>
              </a:rPr>
              <a:t>ns</a:t>
            </a:r>
            <a:r>
              <a:rPr lang="de-AT" sz="1600" dirty="0" smtClean="0">
                <a:solidFill>
                  <a:schemeClr val="tx1"/>
                </a:solidFill>
              </a:rPr>
              <a:t>, </a:t>
            </a:r>
            <a:r>
              <a:rPr lang="de-DE" altLang="de-DE" sz="1600" dirty="0" smtClean="0">
                <a:solidFill>
                  <a:schemeClr val="tx1"/>
                </a:solidFill>
              </a:rPr>
              <a:t>e</a:t>
            </a:r>
            <a:r>
              <a:rPr lang="de-AT" sz="1600" dirty="0" smtClean="0">
                <a:solidFill>
                  <a:schemeClr val="tx1"/>
                </a:solidFill>
              </a:rPr>
              <a:t>valu</a:t>
            </a:r>
            <a:r>
              <a:rPr lang="de-DE" altLang="de-DE" sz="1600" dirty="0" smtClean="0">
                <a:solidFill>
                  <a:schemeClr val="tx1"/>
                </a:solidFill>
              </a:rPr>
              <a:t>ation of results</a:t>
            </a:r>
            <a:endParaRPr lang="de-AT" sz="1600" dirty="0" smtClean="0">
              <a:solidFill>
                <a:schemeClr val="tx1"/>
              </a:solidFill>
            </a:endParaRPr>
          </a:p>
          <a:p>
            <a:pPr>
              <a:spcBef>
                <a:spcPts val="600"/>
              </a:spcBef>
            </a:pPr>
            <a:r>
              <a:rPr lang="de-AT" sz="1600" b="1" dirty="0" smtClean="0">
                <a:solidFill>
                  <a:schemeClr val="tx1"/>
                </a:solidFill>
              </a:rPr>
              <a:t>Air Monitors Ltd., UK</a:t>
            </a:r>
            <a:r>
              <a:rPr lang="de-AT" sz="1600" dirty="0" smtClean="0">
                <a:solidFill>
                  <a:schemeClr val="tx1"/>
                </a:solidFill>
              </a:rPr>
              <a:t/>
            </a:r>
            <a:br>
              <a:rPr lang="de-AT" sz="1600" dirty="0" smtClean="0">
                <a:solidFill>
                  <a:schemeClr val="tx1"/>
                </a:solidFill>
              </a:rPr>
            </a:br>
            <a:r>
              <a:rPr lang="de-AT" sz="1600" dirty="0" smtClean="0">
                <a:solidFill>
                  <a:schemeClr val="tx1"/>
                </a:solidFill>
              </a:rPr>
              <a:t>installation </a:t>
            </a:r>
            <a:r>
              <a:rPr lang="de-DE" altLang="de-DE" sz="1600" dirty="0" smtClean="0">
                <a:solidFill>
                  <a:schemeClr val="tx1"/>
                </a:solidFill>
              </a:rPr>
              <a:t>of equiptment in </a:t>
            </a:r>
            <a:r>
              <a:rPr lang="de-AT" sz="1600" dirty="0" smtClean="0">
                <a:solidFill>
                  <a:schemeClr val="tx1"/>
                </a:solidFill>
              </a:rPr>
              <a:t>Glasgow,</a:t>
            </a:r>
            <a:r>
              <a:rPr lang="de-DE" altLang="de-DE" sz="1600" dirty="0" smtClean="0">
                <a:solidFill>
                  <a:schemeClr val="tx1"/>
                </a:solidFill>
              </a:rPr>
              <a:t> air quality monitoring</a:t>
            </a:r>
            <a:r>
              <a:rPr lang="de-AT" sz="1600" dirty="0" smtClean="0">
                <a:solidFill>
                  <a:schemeClr val="tx1"/>
                </a:solidFill>
              </a:rPr>
              <a:t> Glasgow </a:t>
            </a:r>
          </a:p>
          <a:p>
            <a:pPr>
              <a:spcBef>
                <a:spcPts val="600"/>
              </a:spcBef>
            </a:pPr>
            <a:r>
              <a:rPr lang="de-AT" sz="1600" b="1" dirty="0" smtClean="0">
                <a:solidFill>
                  <a:schemeClr val="tx1"/>
                </a:solidFill>
              </a:rPr>
              <a:t>European Tech. </a:t>
            </a:r>
            <a:r>
              <a:rPr lang="de-AT" sz="1600" b="1" dirty="0" err="1" smtClean="0">
                <a:solidFill>
                  <a:schemeClr val="tx1"/>
                </a:solidFill>
              </a:rPr>
              <a:t>Serv</a:t>
            </a:r>
            <a:r>
              <a:rPr lang="de-AT" sz="1600" b="1" dirty="0" smtClean="0">
                <a:solidFill>
                  <a:schemeClr val="tx1"/>
                </a:solidFill>
              </a:rPr>
              <a:t>., Belgi</a:t>
            </a:r>
            <a:r>
              <a:rPr lang="de-DE" altLang="de-DE" sz="1600" b="1" dirty="0" smtClean="0">
                <a:solidFill>
                  <a:schemeClr val="tx1"/>
                </a:solidFill>
              </a:rPr>
              <a:t>um</a:t>
            </a:r>
            <a:r>
              <a:rPr lang="de-AT" sz="1600" dirty="0" smtClean="0">
                <a:solidFill>
                  <a:schemeClr val="tx1"/>
                </a:solidFill>
              </a:rPr>
              <a:t/>
            </a:r>
            <a:br>
              <a:rPr lang="de-AT" sz="1600" dirty="0" smtClean="0">
                <a:solidFill>
                  <a:schemeClr val="tx1"/>
                </a:solidFill>
              </a:rPr>
            </a:br>
            <a:r>
              <a:rPr lang="de-DE" altLang="de-DE" sz="1600" dirty="0" smtClean="0">
                <a:solidFill>
                  <a:schemeClr val="tx1"/>
                </a:solidFill>
              </a:rPr>
              <a:t>Dissemination and exploitation of project results</a:t>
            </a:r>
            <a:endParaRPr lang="de-AT" sz="1600" dirty="0">
              <a:solidFill>
                <a:schemeClr val="tx1"/>
              </a:solidFill>
            </a:endParaRPr>
          </a:p>
        </p:txBody>
      </p:sp>
      <p:sp>
        <p:nvSpPr>
          <p:cNvPr id="12292" name="Foliennummernplatzhalt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000">
                <a:solidFill>
                  <a:srgbClr val="666369"/>
                </a:solidFill>
                <a:latin typeface="Arial" charset="0"/>
                <a:ea typeface="MS PGothic" pitchFamily="34" charset="-128"/>
              </a:defRPr>
            </a:lvl1pPr>
            <a:lvl2pPr marL="742950" indent="-285750">
              <a:defRPr sz="1000">
                <a:solidFill>
                  <a:srgbClr val="666369"/>
                </a:solidFill>
                <a:latin typeface="Arial" charset="0"/>
                <a:ea typeface="MS PGothic" pitchFamily="34" charset="-128"/>
              </a:defRPr>
            </a:lvl2pPr>
            <a:lvl3pPr marL="1143000" indent="-228600">
              <a:defRPr sz="1000">
                <a:solidFill>
                  <a:srgbClr val="666369"/>
                </a:solidFill>
                <a:latin typeface="Arial" charset="0"/>
                <a:ea typeface="MS PGothic" pitchFamily="34" charset="-128"/>
              </a:defRPr>
            </a:lvl3pPr>
            <a:lvl4pPr marL="1600200" indent="-228600">
              <a:defRPr sz="1000">
                <a:solidFill>
                  <a:srgbClr val="666369"/>
                </a:solidFill>
                <a:latin typeface="Arial" charset="0"/>
                <a:ea typeface="MS PGothic" pitchFamily="34" charset="-128"/>
              </a:defRPr>
            </a:lvl4pPr>
            <a:lvl5pPr marL="2057400" indent="-228600">
              <a:defRPr sz="1000">
                <a:solidFill>
                  <a:srgbClr val="666369"/>
                </a:solidFill>
                <a:latin typeface="Arial" charset="0"/>
                <a:ea typeface="MS PGothic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rgbClr val="666369"/>
                </a:solidFill>
                <a:latin typeface="Arial" charset="0"/>
                <a:ea typeface="MS PGothic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rgbClr val="666369"/>
                </a:solidFill>
                <a:latin typeface="Arial" charset="0"/>
                <a:ea typeface="MS PGothic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rgbClr val="666369"/>
                </a:solidFill>
                <a:latin typeface="Arial" charset="0"/>
                <a:ea typeface="MS PGothic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rgbClr val="666369"/>
                </a:solidFill>
                <a:latin typeface="Arial" charset="0"/>
                <a:ea typeface="MS PGothic" pitchFamily="34" charset="-128"/>
              </a:defRPr>
            </a:lvl9pPr>
          </a:lstStyle>
          <a:p>
            <a:fld id="{57A03BD8-C708-4E05-B4F3-85EEAF15C9FB}" type="slidenum">
              <a:rPr lang="de-DE" sz="900" smtClean="0">
                <a:solidFill>
                  <a:schemeClr val="accent2"/>
                </a:solidFill>
              </a:rPr>
              <a:pPr/>
              <a:t>6</a:t>
            </a:fld>
            <a:endParaRPr lang="de-DE" sz="900" dirty="0" smtClean="0">
              <a:solidFill>
                <a:schemeClr val="accent2"/>
              </a:solidFill>
            </a:endParaRPr>
          </a:p>
        </p:txBody>
      </p:sp>
      <p:sp>
        <p:nvSpPr>
          <p:cNvPr id="12293" name="Datumsplatzhalter 4"/>
          <p:cNvSpPr>
            <a:spLocks noGrp="1"/>
          </p:cNvSpPr>
          <p:nvPr>
            <p:ph type="dt" sz="quarter" idx="11"/>
          </p:nvPr>
        </p:nvSpPr>
        <p:spPr>
          <a:xfrm>
            <a:off x="530225" y="6415088"/>
            <a:ext cx="1017439" cy="4429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000">
                <a:solidFill>
                  <a:srgbClr val="666369"/>
                </a:solidFill>
                <a:latin typeface="Arial" charset="0"/>
                <a:ea typeface="MS PGothic" pitchFamily="34" charset="-128"/>
              </a:defRPr>
            </a:lvl1pPr>
            <a:lvl2pPr marL="742950" indent="-285750">
              <a:defRPr sz="1000">
                <a:solidFill>
                  <a:srgbClr val="666369"/>
                </a:solidFill>
                <a:latin typeface="Arial" charset="0"/>
                <a:ea typeface="MS PGothic" pitchFamily="34" charset="-128"/>
              </a:defRPr>
            </a:lvl2pPr>
            <a:lvl3pPr marL="1143000" indent="-228600">
              <a:defRPr sz="1000">
                <a:solidFill>
                  <a:srgbClr val="666369"/>
                </a:solidFill>
                <a:latin typeface="Arial" charset="0"/>
                <a:ea typeface="MS PGothic" pitchFamily="34" charset="-128"/>
              </a:defRPr>
            </a:lvl3pPr>
            <a:lvl4pPr marL="1600200" indent="-228600">
              <a:defRPr sz="1000">
                <a:solidFill>
                  <a:srgbClr val="666369"/>
                </a:solidFill>
                <a:latin typeface="Arial" charset="0"/>
                <a:ea typeface="MS PGothic" pitchFamily="34" charset="-128"/>
              </a:defRPr>
            </a:lvl4pPr>
            <a:lvl5pPr marL="2057400" indent="-228600">
              <a:defRPr sz="1000">
                <a:solidFill>
                  <a:srgbClr val="666369"/>
                </a:solidFill>
                <a:latin typeface="Arial" charset="0"/>
                <a:ea typeface="MS PGothic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rgbClr val="666369"/>
                </a:solidFill>
                <a:latin typeface="Arial" charset="0"/>
                <a:ea typeface="MS PGothic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rgbClr val="666369"/>
                </a:solidFill>
                <a:latin typeface="Arial" charset="0"/>
                <a:ea typeface="MS PGothic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rgbClr val="666369"/>
                </a:solidFill>
                <a:latin typeface="Arial" charset="0"/>
                <a:ea typeface="MS PGothic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rgbClr val="666369"/>
                </a:solidFill>
                <a:latin typeface="Arial" charset="0"/>
                <a:ea typeface="MS PGothic" pitchFamily="34" charset="-128"/>
              </a:defRPr>
            </a:lvl9pPr>
          </a:lstStyle>
          <a:p>
            <a:fld id="{5B1EC7FB-25AA-4888-92F9-7AB8CC1AF032}" type="datetime1">
              <a:rPr lang="de-DE" sz="900" smtClean="0">
                <a:solidFill>
                  <a:schemeClr val="accent2"/>
                </a:solidFill>
              </a:rPr>
              <a:pPr/>
              <a:t>31.10.2012</a:t>
            </a:fld>
            <a:endParaRPr lang="de-DE" sz="900" dirty="0" smtClean="0">
              <a:solidFill>
                <a:schemeClr val="accent2"/>
              </a:solidFill>
            </a:endParaRPr>
          </a:p>
        </p:txBody>
      </p:sp>
      <p:pic>
        <p:nvPicPr>
          <p:cNvPr id="6" name="Grafik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7045" y="188640"/>
            <a:ext cx="1450975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Grafik 1"/>
          <p:cNvPicPr preferRelativeResize="0"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52153"/>
          <a:stretch>
            <a:fillRect/>
          </a:stretch>
        </p:blipFill>
        <p:spPr bwMode="auto">
          <a:xfrm>
            <a:off x="7723209" y="2492896"/>
            <a:ext cx="840191" cy="477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4392" y="3193978"/>
            <a:ext cx="1217825" cy="4510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Grafik 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39189"/>
          <a:stretch>
            <a:fillRect/>
          </a:stretch>
        </p:blipFill>
        <p:spPr bwMode="auto">
          <a:xfrm>
            <a:off x="7357492" y="3861726"/>
            <a:ext cx="1571625" cy="5753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6" descr="Clear Bkg Air Monitors Ltd Centre no strap 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5881" y="5113774"/>
            <a:ext cx="1414846" cy="5474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8" descr="logo groot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3784" y="5830044"/>
            <a:ext cx="979041" cy="4336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82377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el 1"/>
          <p:cNvSpPr>
            <a:spLocks noGrp="1"/>
          </p:cNvSpPr>
          <p:nvPr>
            <p:ph type="title"/>
          </p:nvPr>
        </p:nvSpPr>
        <p:spPr>
          <a:xfrm>
            <a:off x="530225" y="900113"/>
            <a:ext cx="8077200" cy="701675"/>
          </a:xfrm>
        </p:spPr>
        <p:txBody>
          <a:bodyPr/>
          <a:lstStyle/>
          <a:p>
            <a:r>
              <a:rPr lang="de-AT" dirty="0"/>
              <a:t>Pilot</a:t>
            </a:r>
            <a:r>
              <a:rPr lang="de-DE" altLang="de-DE" dirty="0"/>
              <a:t> </a:t>
            </a:r>
            <a:r>
              <a:rPr lang="de-AT" dirty="0" err="1" smtClean="0"/>
              <a:t>installations</a:t>
            </a:r>
            <a:r>
              <a:rPr lang="de-AT" dirty="0" smtClean="0"/>
              <a:t> </a:t>
            </a:r>
            <a:r>
              <a:rPr lang="de-DE" altLang="de-DE" dirty="0" err="1"/>
              <a:t>and</a:t>
            </a:r>
            <a:r>
              <a:rPr lang="de-DE" altLang="de-DE" dirty="0"/>
              <a:t> </a:t>
            </a:r>
            <a:r>
              <a:rPr lang="de-DE" altLang="de-DE" dirty="0" err="1" smtClean="0"/>
              <a:t>operations</a:t>
            </a:r>
            <a:r>
              <a:rPr lang="de-DE" altLang="de-DE" dirty="0" smtClean="0"/>
              <a:t> in Graz </a:t>
            </a:r>
            <a:r>
              <a:rPr lang="de-DE" altLang="de-DE" dirty="0" err="1" smtClean="0"/>
              <a:t>and</a:t>
            </a:r>
            <a:r>
              <a:rPr lang="de-DE" altLang="de-DE" dirty="0" smtClean="0"/>
              <a:t> </a:t>
            </a:r>
            <a:r>
              <a:rPr lang="de-DE" altLang="de-DE" dirty="0"/>
              <a:t>Glasgow</a:t>
            </a:r>
            <a:endParaRPr lang="de-DE" dirty="0" smtClean="0"/>
          </a:p>
        </p:txBody>
      </p:sp>
      <p:sp>
        <p:nvSpPr>
          <p:cNvPr id="12291" name="Inhaltsplatzhalter 2"/>
          <p:cNvSpPr>
            <a:spLocks noGrp="1"/>
          </p:cNvSpPr>
          <p:nvPr>
            <p:ph idx="1"/>
          </p:nvPr>
        </p:nvSpPr>
        <p:spPr>
          <a:xfrm>
            <a:off x="530225" y="1728341"/>
            <a:ext cx="8077200" cy="4292947"/>
          </a:xfrm>
        </p:spPr>
        <p:txBody>
          <a:bodyPr/>
          <a:lstStyle/>
          <a:p>
            <a:r>
              <a:rPr lang="de-DE" altLang="de-DE" dirty="0" smtClean="0"/>
              <a:t>The </a:t>
            </a:r>
            <a:r>
              <a:rPr lang="de-DE" altLang="de-DE" dirty="0" err="1" smtClean="0"/>
              <a:t>test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cities</a:t>
            </a:r>
            <a:r>
              <a:rPr lang="de-DE" altLang="de-DE" dirty="0" smtClean="0"/>
              <a:t> will </a:t>
            </a:r>
            <a:r>
              <a:rPr lang="de-DE" altLang="de-DE" dirty="0"/>
              <a:t>benefit from the pilot installation without further costs </a:t>
            </a:r>
            <a:r>
              <a:rPr lang="de-AT" dirty="0" smtClean="0"/>
              <a:t>(</a:t>
            </a:r>
            <a:r>
              <a:rPr lang="de-DE" altLang="de-DE" dirty="0" smtClean="0"/>
              <a:t>within the possibilities given by the project budget</a:t>
            </a:r>
            <a:r>
              <a:rPr lang="de-AT" dirty="0" smtClean="0"/>
              <a:t>)!</a:t>
            </a:r>
            <a:endParaRPr lang="de-AT" dirty="0"/>
          </a:p>
          <a:p>
            <a:r>
              <a:rPr lang="de-DE" altLang="de-DE" dirty="0" smtClean="0"/>
              <a:t>Freedom of action to satisfy requirements </a:t>
            </a:r>
            <a:r>
              <a:rPr lang="de-DE" altLang="de-DE" dirty="0" err="1" smtClean="0"/>
              <a:t>and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proposals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from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city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authorities</a:t>
            </a:r>
            <a:endParaRPr lang="de-AT" dirty="0"/>
          </a:p>
          <a:p>
            <a:r>
              <a:rPr lang="de-DE" altLang="de-DE" dirty="0" err="1" smtClean="0"/>
              <a:t>Benefits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for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the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test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cities</a:t>
            </a:r>
            <a:endParaRPr lang="de-AT" dirty="0"/>
          </a:p>
          <a:p>
            <a:pPr lvl="1"/>
            <a:r>
              <a:rPr lang="de-DE" altLang="de-DE" dirty="0" smtClean="0"/>
              <a:t>The stakeholders are able to influence project priorities by bringing in their view on most urgent needs (key performance indicators)</a:t>
            </a:r>
            <a:endParaRPr lang="de-AT" dirty="0"/>
          </a:p>
          <a:p>
            <a:pPr lvl="1"/>
            <a:r>
              <a:rPr lang="de-DE" altLang="de-DE" dirty="0"/>
              <a:t>Access to online data from additional traffic and black carbon monitoring devices during pilot operation</a:t>
            </a:r>
            <a:endParaRPr lang="de-AT" dirty="0"/>
          </a:p>
          <a:p>
            <a:pPr lvl="1"/>
            <a:r>
              <a:rPr lang="de-AT" dirty="0"/>
              <a:t>A</a:t>
            </a:r>
            <a:r>
              <a:rPr lang="de-DE" altLang="de-DE" dirty="0"/>
              <a:t>t the end of the pilot operation</a:t>
            </a:r>
            <a:r>
              <a:rPr lang="de-AT" dirty="0"/>
              <a:t>: </a:t>
            </a:r>
            <a:r>
              <a:rPr lang="de-DE" altLang="de-DE" dirty="0"/>
              <a:t>basis for the decision on implementing ITS actions from the analysis of the test operation is available, covering the aspects of </a:t>
            </a:r>
            <a:r>
              <a:rPr lang="de-AT" dirty="0"/>
              <a:t>CO</a:t>
            </a:r>
            <a:r>
              <a:rPr lang="de-AT" baseline="-25000" dirty="0"/>
              <a:t>2</a:t>
            </a:r>
            <a:r>
              <a:rPr lang="de-AT" dirty="0"/>
              <a:t> &amp; </a:t>
            </a:r>
            <a:r>
              <a:rPr lang="de-DE" altLang="de-DE" dirty="0" smtClean="0"/>
              <a:t>BC</a:t>
            </a:r>
            <a:r>
              <a:rPr lang="de-AT" dirty="0" smtClean="0"/>
              <a:t> </a:t>
            </a:r>
            <a:r>
              <a:rPr lang="de-DE" altLang="de-DE" dirty="0" smtClean="0"/>
              <a:t>e</a:t>
            </a:r>
            <a:r>
              <a:rPr lang="de-AT" dirty="0" smtClean="0"/>
              <a:t>mission</a:t>
            </a:r>
            <a:r>
              <a:rPr lang="de-DE" altLang="de-DE" dirty="0" smtClean="0"/>
              <a:t>s reduction, as well as traffic and air quality</a:t>
            </a:r>
            <a:endParaRPr lang="de-AT" dirty="0"/>
          </a:p>
        </p:txBody>
      </p:sp>
      <p:sp>
        <p:nvSpPr>
          <p:cNvPr id="12292" name="Foliennummernplatzhalt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000">
                <a:solidFill>
                  <a:srgbClr val="666369"/>
                </a:solidFill>
                <a:latin typeface="Arial" charset="0"/>
                <a:ea typeface="MS PGothic" pitchFamily="34" charset="-128"/>
              </a:defRPr>
            </a:lvl1pPr>
            <a:lvl2pPr marL="742950" indent="-285750">
              <a:defRPr sz="1000">
                <a:solidFill>
                  <a:srgbClr val="666369"/>
                </a:solidFill>
                <a:latin typeface="Arial" charset="0"/>
                <a:ea typeface="MS PGothic" pitchFamily="34" charset="-128"/>
              </a:defRPr>
            </a:lvl2pPr>
            <a:lvl3pPr marL="1143000" indent="-228600">
              <a:defRPr sz="1000">
                <a:solidFill>
                  <a:srgbClr val="666369"/>
                </a:solidFill>
                <a:latin typeface="Arial" charset="0"/>
                <a:ea typeface="MS PGothic" pitchFamily="34" charset="-128"/>
              </a:defRPr>
            </a:lvl3pPr>
            <a:lvl4pPr marL="1600200" indent="-228600">
              <a:defRPr sz="1000">
                <a:solidFill>
                  <a:srgbClr val="666369"/>
                </a:solidFill>
                <a:latin typeface="Arial" charset="0"/>
                <a:ea typeface="MS PGothic" pitchFamily="34" charset="-128"/>
              </a:defRPr>
            </a:lvl4pPr>
            <a:lvl5pPr marL="2057400" indent="-228600">
              <a:defRPr sz="1000">
                <a:solidFill>
                  <a:srgbClr val="666369"/>
                </a:solidFill>
                <a:latin typeface="Arial" charset="0"/>
                <a:ea typeface="MS PGothic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rgbClr val="666369"/>
                </a:solidFill>
                <a:latin typeface="Arial" charset="0"/>
                <a:ea typeface="MS PGothic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rgbClr val="666369"/>
                </a:solidFill>
                <a:latin typeface="Arial" charset="0"/>
                <a:ea typeface="MS PGothic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rgbClr val="666369"/>
                </a:solidFill>
                <a:latin typeface="Arial" charset="0"/>
                <a:ea typeface="MS PGothic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rgbClr val="666369"/>
                </a:solidFill>
                <a:latin typeface="Arial" charset="0"/>
                <a:ea typeface="MS PGothic" pitchFamily="34" charset="-128"/>
              </a:defRPr>
            </a:lvl9pPr>
          </a:lstStyle>
          <a:p>
            <a:fld id="{57A03BD8-C708-4E05-B4F3-85EEAF15C9FB}" type="slidenum">
              <a:rPr lang="de-DE" sz="900" smtClean="0">
                <a:solidFill>
                  <a:schemeClr val="accent2"/>
                </a:solidFill>
              </a:rPr>
              <a:pPr/>
              <a:t>7</a:t>
            </a:fld>
            <a:endParaRPr lang="de-DE" sz="900" dirty="0" smtClean="0">
              <a:solidFill>
                <a:schemeClr val="accent2"/>
              </a:solidFill>
            </a:endParaRPr>
          </a:p>
        </p:txBody>
      </p:sp>
      <p:sp>
        <p:nvSpPr>
          <p:cNvPr id="12293" name="Datumsplatzhalter 4"/>
          <p:cNvSpPr>
            <a:spLocks noGrp="1"/>
          </p:cNvSpPr>
          <p:nvPr>
            <p:ph type="dt" sz="quarter" idx="11"/>
          </p:nvPr>
        </p:nvSpPr>
        <p:spPr>
          <a:xfrm>
            <a:off x="530225" y="6415088"/>
            <a:ext cx="1017439" cy="4429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000">
                <a:solidFill>
                  <a:srgbClr val="666369"/>
                </a:solidFill>
                <a:latin typeface="Arial" charset="0"/>
                <a:ea typeface="MS PGothic" pitchFamily="34" charset="-128"/>
              </a:defRPr>
            </a:lvl1pPr>
            <a:lvl2pPr marL="742950" indent="-285750">
              <a:defRPr sz="1000">
                <a:solidFill>
                  <a:srgbClr val="666369"/>
                </a:solidFill>
                <a:latin typeface="Arial" charset="0"/>
                <a:ea typeface="MS PGothic" pitchFamily="34" charset="-128"/>
              </a:defRPr>
            </a:lvl2pPr>
            <a:lvl3pPr marL="1143000" indent="-228600">
              <a:defRPr sz="1000">
                <a:solidFill>
                  <a:srgbClr val="666369"/>
                </a:solidFill>
                <a:latin typeface="Arial" charset="0"/>
                <a:ea typeface="MS PGothic" pitchFamily="34" charset="-128"/>
              </a:defRPr>
            </a:lvl3pPr>
            <a:lvl4pPr marL="1600200" indent="-228600">
              <a:defRPr sz="1000">
                <a:solidFill>
                  <a:srgbClr val="666369"/>
                </a:solidFill>
                <a:latin typeface="Arial" charset="0"/>
                <a:ea typeface="MS PGothic" pitchFamily="34" charset="-128"/>
              </a:defRPr>
            </a:lvl4pPr>
            <a:lvl5pPr marL="2057400" indent="-228600">
              <a:defRPr sz="1000">
                <a:solidFill>
                  <a:srgbClr val="666369"/>
                </a:solidFill>
                <a:latin typeface="Arial" charset="0"/>
                <a:ea typeface="MS PGothic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rgbClr val="666369"/>
                </a:solidFill>
                <a:latin typeface="Arial" charset="0"/>
                <a:ea typeface="MS PGothic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rgbClr val="666369"/>
                </a:solidFill>
                <a:latin typeface="Arial" charset="0"/>
                <a:ea typeface="MS PGothic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rgbClr val="666369"/>
                </a:solidFill>
                <a:latin typeface="Arial" charset="0"/>
                <a:ea typeface="MS PGothic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rgbClr val="666369"/>
                </a:solidFill>
                <a:latin typeface="Arial" charset="0"/>
                <a:ea typeface="MS PGothic" pitchFamily="34" charset="-128"/>
              </a:defRPr>
            </a:lvl9pPr>
          </a:lstStyle>
          <a:p>
            <a:fld id="{5B1EC7FB-25AA-4888-92F9-7AB8CC1AF032}" type="datetime1">
              <a:rPr lang="de-DE" sz="900" smtClean="0">
                <a:solidFill>
                  <a:schemeClr val="accent2"/>
                </a:solidFill>
              </a:rPr>
              <a:pPr/>
              <a:t>31.10.2012</a:t>
            </a:fld>
            <a:endParaRPr lang="de-DE" sz="900" dirty="0" smtClean="0">
              <a:solidFill>
                <a:schemeClr val="accent2"/>
              </a:solidFill>
            </a:endParaRPr>
          </a:p>
        </p:txBody>
      </p:sp>
      <p:pic>
        <p:nvPicPr>
          <p:cNvPr id="6" name="Grafik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7045" y="188640"/>
            <a:ext cx="1450975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82565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el 1"/>
          <p:cNvSpPr>
            <a:spLocks noGrp="1"/>
          </p:cNvSpPr>
          <p:nvPr>
            <p:ph type="ctrTitle" sz="quarter"/>
          </p:nvPr>
        </p:nvSpPr>
        <p:spPr>
          <a:xfrm>
            <a:off x="323528" y="1196752"/>
            <a:ext cx="8077200" cy="1089025"/>
          </a:xfrm>
        </p:spPr>
        <p:txBody>
          <a:bodyPr/>
          <a:lstStyle/>
          <a:p>
            <a:pPr eaLnBrk="1" hangingPunct="1"/>
            <a:r>
              <a:rPr lang="de-DE" dirty="0" smtClean="0">
                <a:solidFill>
                  <a:srgbClr val="790B1A"/>
                </a:solidFill>
              </a:rPr>
              <a:t>CARBOTRAF</a:t>
            </a:r>
          </a:p>
        </p:txBody>
      </p:sp>
      <p:sp>
        <p:nvSpPr>
          <p:cNvPr id="20483" name="Untertitel 2"/>
          <p:cNvSpPr>
            <a:spLocks noGrp="1"/>
          </p:cNvSpPr>
          <p:nvPr>
            <p:ph type="subTitle" sz="quarter" idx="1"/>
          </p:nvPr>
        </p:nvSpPr>
        <p:spPr>
          <a:xfrm>
            <a:off x="336227" y="2308527"/>
            <a:ext cx="8074025" cy="1195387"/>
          </a:xfrm>
        </p:spPr>
        <p:txBody>
          <a:bodyPr/>
          <a:lstStyle/>
          <a:p>
            <a:r>
              <a:rPr lang="en-US" dirty="0"/>
              <a:t>A Decision Support System for Reducing CO</a:t>
            </a:r>
            <a:r>
              <a:rPr lang="en-US" baseline="-25000" dirty="0"/>
              <a:t>2</a:t>
            </a:r>
            <a:r>
              <a:rPr lang="en-US" dirty="0"/>
              <a:t> and Black Carbon Emissions by Adaptive Traffic Management </a:t>
            </a:r>
            <a:endParaRPr lang="de-DE" dirty="0" smtClean="0"/>
          </a:p>
          <a:p>
            <a:pPr eaLnBrk="1" hangingPunct="1">
              <a:buFont typeface="Wingdings" pitchFamily="2" charset="2"/>
              <a:buNone/>
            </a:pPr>
            <a:endParaRPr lang="de-DE" dirty="0" smtClean="0"/>
          </a:p>
        </p:txBody>
      </p:sp>
      <p:pic>
        <p:nvPicPr>
          <p:cNvPr id="20485" name="Grafik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3233118"/>
            <a:ext cx="1622799" cy="404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6" name="Picture 6" descr="Clear Bkg Air Monitors Ltd Centre no strap 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2520" y="3233117"/>
            <a:ext cx="1414846" cy="5474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8" name="Picture 8" descr="logo groot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2679" y="3953463"/>
            <a:ext cx="979041" cy="4336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9" name="Grafik 1"/>
          <p:cNvPicPr preferRelativeResize="0"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52153"/>
          <a:stretch>
            <a:fillRect/>
          </a:stretch>
        </p:blipFill>
        <p:spPr bwMode="auto">
          <a:xfrm>
            <a:off x="3155745" y="3980350"/>
            <a:ext cx="840191" cy="477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0" name="Picture 10" descr="VITO_logo_CMYK_halo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2080" y="3908341"/>
            <a:ext cx="1930400" cy="60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1" name="Grafik 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39189"/>
          <a:stretch>
            <a:fillRect/>
          </a:stretch>
        </p:blipFill>
        <p:spPr bwMode="auto">
          <a:xfrm>
            <a:off x="4932040" y="3933734"/>
            <a:ext cx="1571625" cy="5753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0439" y="3245024"/>
            <a:ext cx="1217825" cy="4510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RBOTRAF_Power_Point_Template">
  <a:themeElements>
    <a:clrScheme name="Benutzerdefiniert 1">
      <a:dk1>
        <a:srgbClr val="7C8388"/>
      </a:dk1>
      <a:lt1>
        <a:srgbClr val="FFFFFF"/>
      </a:lt1>
      <a:dk2>
        <a:srgbClr val="000C20"/>
      </a:dk2>
      <a:lt2>
        <a:srgbClr val="E0E0E0"/>
      </a:lt2>
      <a:accent1>
        <a:srgbClr val="BEBEBE"/>
      </a:accent1>
      <a:accent2>
        <a:srgbClr val="7C8388"/>
      </a:accent2>
      <a:accent3>
        <a:srgbClr val="3F3F3F"/>
      </a:accent3>
      <a:accent4>
        <a:srgbClr val="790B1A"/>
      </a:accent4>
      <a:accent5>
        <a:srgbClr val="D7843F"/>
      </a:accent5>
      <a:accent6>
        <a:srgbClr val="617D2B"/>
      </a:accent6>
      <a:hlink>
        <a:srgbClr val="790B1A"/>
      </a:hlink>
      <a:folHlink>
        <a:srgbClr val="790B1A"/>
      </a:folHlink>
    </a:clrScheme>
    <a:fontScheme name="ARC_BasisPPT_Vorlage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000" b="0" i="0" u="none" strike="noStrike" cap="none" normalizeH="0" baseline="0">
            <a:ln>
              <a:noFill/>
            </a:ln>
            <a:solidFill>
              <a:srgbClr val="666369"/>
            </a:solidFill>
            <a:effectLst/>
            <a:latin typeface="Arial" pitchFamily="-65" charset="0"/>
            <a:ea typeface="ＭＳ Ｐゴシック" pitchFamily="-65" charset="-128"/>
            <a:cs typeface="ＭＳ Ｐゴシック" pitchFamily="-65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000" b="0" i="0" u="none" strike="noStrike" cap="none" normalizeH="0" baseline="0">
            <a:ln>
              <a:noFill/>
            </a:ln>
            <a:solidFill>
              <a:srgbClr val="666369"/>
            </a:solidFill>
            <a:effectLst/>
            <a:latin typeface="Arial" pitchFamily="-65" charset="0"/>
            <a:ea typeface="ＭＳ Ｐゴシック" pitchFamily="-65" charset="-128"/>
            <a:cs typeface="ＭＳ Ｐゴシック" pitchFamily="-65" charset="-128"/>
          </a:defRPr>
        </a:defPPr>
      </a:lstStyle>
    </a:lnDef>
  </a:objectDefaults>
  <a:extraClrSchemeLst>
    <a:extraClrScheme>
      <a:clrScheme name="ARC_BasisPPT_Vorlag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C_BasisPPT_Vorlag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C_BasisPPT_Vorlag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C_BasisPPT_Vorlag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C_BasisPPT_Vorlag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C_BasisPPT_Vorlag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C_BasisPPT_Vorlag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C_BasisPPT_Vorlag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C_BasisPPT_Vorlag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C_BasisPPT_Vorlag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C_BasisPPT_Vorlag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C_BasisPPT_Vorlag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C_BasisPPT_Vorlage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C_BasisPPT_Vorlage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4D4D4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454545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C_BasisPPT_Vorlage 1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4D4D4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454545"/>
        </a:accent6>
        <a:hlink>
          <a:srgbClr val="A6173B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>
    <Project_x0020_month xmlns="da453b0d-ae72-4522-aa14-11f1cd3e3560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68EB93D32BAAE449885DE42D05AB5A3" ma:contentTypeVersion="1" ma:contentTypeDescription="Create a new document." ma:contentTypeScope="" ma:versionID="60b82555c0ce80aa671e45dda20264dd">
  <xsd:schema xmlns:xsd="http://www.w3.org/2001/XMLSchema" xmlns:p="http://schemas.microsoft.com/office/2006/metadata/properties" xmlns:ns2="da453b0d-ae72-4522-aa14-11f1cd3e3560" targetNamespace="http://schemas.microsoft.com/office/2006/metadata/properties" ma:root="true" ma:fieldsID="b9e7111400c44ca82581410cc5592aa6" ns2:_="">
    <xsd:import namespace="da453b0d-ae72-4522-aa14-11f1cd3e3560"/>
    <xsd:element name="properties">
      <xsd:complexType>
        <xsd:sequence>
          <xsd:element name="documentManagement">
            <xsd:complexType>
              <xsd:all>
                <xsd:element ref="ns2:Project_x0020_month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da453b0d-ae72-4522-aa14-11f1cd3e3560" elementFormDefault="qualified">
    <xsd:import namespace="http://schemas.microsoft.com/office/2006/documentManagement/types"/>
    <xsd:element name="Project_x0020_month" ma:index="8" nillable="true" ma:displayName="Project month" ma:decimals="0" ma:internalName="Project_x0020_month">
      <xsd:simpleType>
        <xsd:restriction base="dms:Number">
          <xsd:maxInclusive value="36"/>
          <xsd:minInclusive value="1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81EFEFDE-8099-409E-93C9-FB290A7B6CA7}">
  <ds:schemaRefs>
    <ds:schemaRef ds:uri="http://schemas.microsoft.com/office/2006/metadata/properties"/>
    <ds:schemaRef ds:uri="da453b0d-ae72-4522-aa14-11f1cd3e3560"/>
  </ds:schemaRefs>
</ds:datastoreItem>
</file>

<file path=customXml/itemProps2.xml><?xml version="1.0" encoding="utf-8"?>
<ds:datastoreItem xmlns:ds="http://schemas.openxmlformats.org/officeDocument/2006/customXml" ds:itemID="{B5BDEC86-E346-4D25-95F4-2DC47319676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6E2BC82-4848-4CCD-94D8-2E27C1C6FAA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a453b0d-ae72-4522-aa14-11f1cd3e3560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AIT_Power_Point_Vorlage</Template>
  <TotalTime>0</TotalTime>
  <Words>406</Words>
  <Application>Microsoft Office PowerPoint</Application>
  <PresentationFormat>Bildschirmpräsentation (4:3)</PresentationFormat>
  <Paragraphs>68</Paragraphs>
  <Slides>8</Slides>
  <Notes>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9" baseType="lpstr">
      <vt:lpstr>CARBOTRAF_Power_Point_Template</vt:lpstr>
      <vt:lpstr>Project CARBOTRAF</vt:lpstr>
      <vt:lpstr>Project Idea and Innovation</vt:lpstr>
      <vt:lpstr>Decision Support System (DSS)</vt:lpstr>
      <vt:lpstr>Technical Concept</vt:lpstr>
      <vt:lpstr>Project Facts</vt:lpstr>
      <vt:lpstr>Project partners and their roles in the project</vt:lpstr>
      <vt:lpstr>Pilot installations and operations in Graz and Glasgow</vt:lpstr>
      <vt:lpstr>CARBOTRAF</vt:lpstr>
    </vt:vector>
  </TitlesOfParts>
  <Company>AIT Austrian Institute of Technology GmbH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General project information slides english Version 1</dc:title>
  <dc:creator>Martin Litzenberger</dc:creator>
  <cp:lastModifiedBy>Mariella Hager</cp:lastModifiedBy>
  <cp:revision>29</cp:revision>
  <cp:lastPrinted>2009-05-18T09:01:15Z</cp:lastPrinted>
  <dcterms:created xsi:type="dcterms:W3CDTF">2011-12-13T12:59:01Z</dcterms:created>
  <dcterms:modified xsi:type="dcterms:W3CDTF">2012-10-31T14:00:15Z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0x010100E68EB93D32BAAE449885DE42D05AB5A3</vt:lpwstr>
  </property>
</Properties>
</file>