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1" r:id="rId7"/>
    <p:sldId id="260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744" autoAdjust="0"/>
  </p:normalViewPr>
  <p:slideViewPr>
    <p:cSldViewPr>
      <p:cViewPr>
        <p:scale>
          <a:sx n="63" d="100"/>
          <a:sy n="63" d="100"/>
        </p:scale>
        <p:origin x="-2261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90ABE-89CE-4919-9213-F845566ED1CD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AU"/>
        </a:p>
      </dgm:t>
    </dgm:pt>
    <dgm:pt modelId="{8EBBFE02-9554-4D56-BC58-AD648D4468A0}">
      <dgm:prSet phldrT="[Text]" custT="1"/>
      <dgm:spPr/>
      <dgm:t>
        <a:bodyPr/>
        <a:lstStyle/>
        <a:p>
          <a:r>
            <a:rPr lang="en-GB" sz="2000" b="1" noProof="0" smtClean="0"/>
            <a:t>Travel</a:t>
          </a:r>
          <a:endParaRPr lang="en-AU" sz="2000" b="1" dirty="0"/>
        </a:p>
      </dgm:t>
    </dgm:pt>
    <dgm:pt modelId="{906A9407-F35C-4A86-9270-93358463BFBF}" type="parTrans" cxnId="{50064B32-46C8-4AE4-8F39-A28A45D25BF7}">
      <dgm:prSet/>
      <dgm:spPr/>
      <dgm:t>
        <a:bodyPr/>
        <a:lstStyle/>
        <a:p>
          <a:endParaRPr lang="en-AU" sz="2000"/>
        </a:p>
      </dgm:t>
    </dgm:pt>
    <dgm:pt modelId="{680ECE9A-7820-4C92-82D7-2219E1C86CD6}" type="sibTrans" cxnId="{50064B32-46C8-4AE4-8F39-A28A45D25BF7}">
      <dgm:prSet/>
      <dgm:spPr/>
      <dgm:t>
        <a:bodyPr/>
        <a:lstStyle/>
        <a:p>
          <a:endParaRPr lang="en-AU" sz="2000"/>
        </a:p>
      </dgm:t>
    </dgm:pt>
    <dgm:pt modelId="{0C3CC160-417A-4C67-91A3-422C5441EEF7}">
      <dgm:prSet phldrT="[Text]" custT="1"/>
      <dgm:spPr/>
      <dgm:t>
        <a:bodyPr/>
        <a:lstStyle/>
        <a:p>
          <a:r>
            <a:rPr lang="en-GB" sz="1600" b="1" noProof="0" dirty="0" smtClean="0"/>
            <a:t>Route planner</a:t>
          </a:r>
          <a:endParaRPr lang="en-GB" sz="1600" b="1" noProof="0" dirty="0"/>
        </a:p>
      </dgm:t>
    </dgm:pt>
    <dgm:pt modelId="{2358D3F2-7B66-4EB0-B5A4-DA25B28DE151}" type="parTrans" cxnId="{EFCA755C-BA60-4620-9E7D-7C9E5C50806E}">
      <dgm:prSet/>
      <dgm:spPr/>
      <dgm:t>
        <a:bodyPr/>
        <a:lstStyle/>
        <a:p>
          <a:endParaRPr lang="en-GB" sz="2000"/>
        </a:p>
      </dgm:t>
    </dgm:pt>
    <dgm:pt modelId="{8312A88E-274D-4C1F-BA73-BF9FCACA9D87}" type="sibTrans" cxnId="{EFCA755C-BA60-4620-9E7D-7C9E5C50806E}">
      <dgm:prSet/>
      <dgm:spPr/>
      <dgm:t>
        <a:bodyPr/>
        <a:lstStyle/>
        <a:p>
          <a:endParaRPr lang="en-GB" sz="2000"/>
        </a:p>
      </dgm:t>
    </dgm:pt>
    <dgm:pt modelId="{B03BFEE9-91E2-45C6-940A-0966501D6082}">
      <dgm:prSet phldrT="[Text]" custT="1"/>
      <dgm:spPr/>
      <dgm:t>
        <a:bodyPr/>
        <a:lstStyle/>
        <a:p>
          <a:r>
            <a:rPr lang="en-GB" sz="1600" b="1" noProof="0" dirty="0" smtClean="0"/>
            <a:t>Personalised routing results</a:t>
          </a:r>
          <a:endParaRPr lang="en-GB" sz="1600" b="1" noProof="0" dirty="0"/>
        </a:p>
      </dgm:t>
    </dgm:pt>
    <dgm:pt modelId="{D3F0C536-8F9E-4A34-92F0-BEE522491F91}" type="parTrans" cxnId="{57EF053E-AC9D-4735-B8CB-C3B3071AE318}">
      <dgm:prSet/>
      <dgm:spPr/>
      <dgm:t>
        <a:bodyPr/>
        <a:lstStyle/>
        <a:p>
          <a:endParaRPr lang="en-GB" sz="2000"/>
        </a:p>
      </dgm:t>
    </dgm:pt>
    <dgm:pt modelId="{5E6D8309-086D-49F2-BBA4-C97D73462C5C}" type="sibTrans" cxnId="{57EF053E-AC9D-4735-B8CB-C3B3071AE318}">
      <dgm:prSet/>
      <dgm:spPr/>
      <dgm:t>
        <a:bodyPr/>
        <a:lstStyle/>
        <a:p>
          <a:endParaRPr lang="en-GB" sz="2000"/>
        </a:p>
      </dgm:t>
    </dgm:pt>
    <dgm:pt modelId="{74299145-A87F-4591-BDA8-6A140887526D}">
      <dgm:prSet phldrT="[Text]" custT="1"/>
      <dgm:spPr/>
      <dgm:t>
        <a:bodyPr/>
        <a:lstStyle/>
        <a:p>
          <a:r>
            <a:rPr lang="en-GB" sz="1600" b="1" noProof="0" dirty="0" smtClean="0"/>
            <a:t>Departure monitor</a:t>
          </a:r>
          <a:endParaRPr lang="en-GB" sz="1600" b="1" noProof="0" dirty="0"/>
        </a:p>
      </dgm:t>
    </dgm:pt>
    <dgm:pt modelId="{A91FB2F5-0450-4740-8296-815C1DEAD223}" type="parTrans" cxnId="{BCC2E057-8B41-45FA-9DA0-CBA058E75380}">
      <dgm:prSet/>
      <dgm:spPr/>
      <dgm:t>
        <a:bodyPr/>
        <a:lstStyle/>
        <a:p>
          <a:endParaRPr lang="en-GB" sz="2000"/>
        </a:p>
      </dgm:t>
    </dgm:pt>
    <dgm:pt modelId="{1E3E24AC-9110-4F36-ACBE-712DB40BB7F3}" type="sibTrans" cxnId="{BCC2E057-8B41-45FA-9DA0-CBA058E75380}">
      <dgm:prSet/>
      <dgm:spPr/>
      <dgm:t>
        <a:bodyPr/>
        <a:lstStyle/>
        <a:p>
          <a:endParaRPr lang="en-GB" sz="2000"/>
        </a:p>
      </dgm:t>
    </dgm:pt>
    <dgm:pt modelId="{3C8DD63D-D09F-4C92-8F77-832D9ED71F06}">
      <dgm:prSet phldrT="[Text]" custT="1"/>
      <dgm:spPr/>
      <dgm:t>
        <a:bodyPr/>
        <a:lstStyle/>
        <a:p>
          <a:r>
            <a:rPr lang="en-GB" sz="1600" b="1" noProof="0" dirty="0" smtClean="0"/>
            <a:t>Turn-by-turn navigation</a:t>
          </a:r>
          <a:endParaRPr lang="en-GB" sz="1600" b="1" noProof="0" dirty="0"/>
        </a:p>
      </dgm:t>
    </dgm:pt>
    <dgm:pt modelId="{D47F27C1-9857-4AE5-9D61-EEFFCDE294C9}" type="parTrans" cxnId="{F1456930-44A7-4EDC-9EC9-3F90C4C96AA0}">
      <dgm:prSet/>
      <dgm:spPr/>
      <dgm:t>
        <a:bodyPr/>
        <a:lstStyle/>
        <a:p>
          <a:endParaRPr lang="en-GB" sz="2000"/>
        </a:p>
      </dgm:t>
    </dgm:pt>
    <dgm:pt modelId="{C086D223-A33D-4FED-BE76-366A71A52BF9}" type="sibTrans" cxnId="{F1456930-44A7-4EDC-9EC9-3F90C4C96AA0}">
      <dgm:prSet/>
      <dgm:spPr/>
      <dgm:t>
        <a:bodyPr/>
        <a:lstStyle/>
        <a:p>
          <a:endParaRPr lang="en-GB" sz="2000"/>
        </a:p>
      </dgm:t>
    </dgm:pt>
    <dgm:pt modelId="{DDC79B2B-581D-480E-992C-AFB82D4EC24C}">
      <dgm:prSet phldrT="[Text]" custT="1"/>
      <dgm:spPr/>
      <dgm:t>
        <a:bodyPr/>
        <a:lstStyle/>
        <a:p>
          <a:r>
            <a:rPr lang="en-GB" sz="2000" b="1" noProof="0" smtClean="0"/>
            <a:t>Live</a:t>
          </a:r>
          <a:endParaRPr lang="en-GB" sz="2000" b="1" noProof="0"/>
        </a:p>
      </dgm:t>
    </dgm:pt>
    <dgm:pt modelId="{B5909481-8C08-45A0-AB20-C0563F7E4842}" type="parTrans" cxnId="{4669F82E-A4F6-43E4-8B9E-89CF6B0C4D84}">
      <dgm:prSet/>
      <dgm:spPr/>
      <dgm:t>
        <a:bodyPr/>
        <a:lstStyle/>
        <a:p>
          <a:endParaRPr lang="en-GB" sz="2000"/>
        </a:p>
      </dgm:t>
    </dgm:pt>
    <dgm:pt modelId="{0749A59B-AD7B-4275-A172-3E7EC93431CC}" type="sibTrans" cxnId="{4669F82E-A4F6-43E4-8B9E-89CF6B0C4D84}">
      <dgm:prSet/>
      <dgm:spPr/>
      <dgm:t>
        <a:bodyPr/>
        <a:lstStyle/>
        <a:p>
          <a:endParaRPr lang="en-GB" sz="2000"/>
        </a:p>
      </dgm:t>
    </dgm:pt>
    <dgm:pt modelId="{A48F6338-D779-4CB0-AB18-12C9E8409DBF}">
      <dgm:prSet phldrT="[Text]" custT="1"/>
      <dgm:spPr/>
      <dgm:t>
        <a:bodyPr/>
        <a:lstStyle/>
        <a:p>
          <a:r>
            <a:rPr lang="en-GB" sz="1600" b="1" noProof="0" dirty="0" smtClean="0"/>
            <a:t>Real time eco feedback (incl. driving behaviour)</a:t>
          </a:r>
          <a:endParaRPr lang="en-GB" sz="1600" b="1" noProof="0" dirty="0"/>
        </a:p>
      </dgm:t>
    </dgm:pt>
    <dgm:pt modelId="{886CC865-9390-49C0-A142-6D06CC9AE558}" type="parTrans" cxnId="{81BC7A25-C9DB-4777-978A-173A9FE9CFDF}">
      <dgm:prSet/>
      <dgm:spPr/>
      <dgm:t>
        <a:bodyPr/>
        <a:lstStyle/>
        <a:p>
          <a:endParaRPr lang="en-GB" sz="2000"/>
        </a:p>
      </dgm:t>
    </dgm:pt>
    <dgm:pt modelId="{6413366D-E1A7-4623-9C60-055D36C083BD}" type="sibTrans" cxnId="{81BC7A25-C9DB-4777-978A-173A9FE9CFDF}">
      <dgm:prSet/>
      <dgm:spPr/>
      <dgm:t>
        <a:bodyPr/>
        <a:lstStyle/>
        <a:p>
          <a:endParaRPr lang="en-GB" sz="2000"/>
        </a:p>
      </dgm:t>
    </dgm:pt>
    <dgm:pt modelId="{934ACA38-8731-42A9-9D04-704CE1AB2EC6}">
      <dgm:prSet phldrT="[Text]" custT="1"/>
      <dgm:spPr/>
      <dgm:t>
        <a:bodyPr/>
        <a:lstStyle/>
        <a:p>
          <a:r>
            <a:rPr lang="en-GB" sz="1600" b="1" noProof="0" dirty="0" smtClean="0"/>
            <a:t>Current travel mode</a:t>
          </a:r>
          <a:endParaRPr lang="en-GB" sz="1600" b="1" noProof="0" dirty="0"/>
        </a:p>
      </dgm:t>
    </dgm:pt>
    <dgm:pt modelId="{30E42AA7-7300-4331-B6D1-204462033B68}" type="parTrans" cxnId="{F1328C51-02F6-492B-8FFD-E1627BA8995A}">
      <dgm:prSet/>
      <dgm:spPr/>
      <dgm:t>
        <a:bodyPr/>
        <a:lstStyle/>
        <a:p>
          <a:endParaRPr lang="en-GB" sz="2000"/>
        </a:p>
      </dgm:t>
    </dgm:pt>
    <dgm:pt modelId="{749E2EBF-F7B5-4CFB-B97F-8B0B9D5485C5}" type="sibTrans" cxnId="{F1328C51-02F6-492B-8FFD-E1627BA8995A}">
      <dgm:prSet/>
      <dgm:spPr/>
      <dgm:t>
        <a:bodyPr/>
        <a:lstStyle/>
        <a:p>
          <a:endParaRPr lang="en-GB" sz="2000"/>
        </a:p>
      </dgm:t>
    </dgm:pt>
    <dgm:pt modelId="{EA008431-248E-4E92-B84F-46F5A6052F50}">
      <dgm:prSet phldrT="[Text]" custT="1"/>
      <dgm:spPr/>
      <dgm:t>
        <a:bodyPr/>
        <a:lstStyle/>
        <a:p>
          <a:r>
            <a:rPr lang="en-GB" sz="1600" b="1" noProof="0" dirty="0" smtClean="0"/>
            <a:t>Current trip purpose</a:t>
          </a:r>
          <a:endParaRPr lang="en-GB" sz="1600" b="1" noProof="0" dirty="0"/>
        </a:p>
      </dgm:t>
    </dgm:pt>
    <dgm:pt modelId="{8B6B5EDA-5ADD-484E-A0AA-0CB62D53E847}" type="parTrans" cxnId="{DAA0EFB2-4973-4C61-AD73-5D3C978E3CF8}">
      <dgm:prSet/>
      <dgm:spPr/>
      <dgm:t>
        <a:bodyPr/>
        <a:lstStyle/>
        <a:p>
          <a:endParaRPr lang="en-GB" sz="2000"/>
        </a:p>
      </dgm:t>
    </dgm:pt>
    <dgm:pt modelId="{B825AB23-BDBF-435E-AF26-95737C853B56}" type="sibTrans" cxnId="{DAA0EFB2-4973-4C61-AD73-5D3C978E3CF8}">
      <dgm:prSet/>
      <dgm:spPr/>
      <dgm:t>
        <a:bodyPr/>
        <a:lstStyle/>
        <a:p>
          <a:endParaRPr lang="en-GB" sz="2000"/>
        </a:p>
      </dgm:t>
    </dgm:pt>
    <dgm:pt modelId="{37541706-32DF-4207-9CD9-0B3EB8B1CC99}">
      <dgm:prSet phldrT="[Text]" custT="1"/>
      <dgm:spPr/>
      <dgm:t>
        <a:bodyPr/>
        <a:lstStyle/>
        <a:p>
          <a:r>
            <a:rPr lang="en-GB" sz="2000" b="1" noProof="0" dirty="0" smtClean="0"/>
            <a:t>Activity</a:t>
          </a:r>
          <a:endParaRPr lang="en-GB" sz="2000" b="1" noProof="0" dirty="0"/>
        </a:p>
      </dgm:t>
    </dgm:pt>
    <dgm:pt modelId="{879C55BF-E7C3-40BE-AFE6-06AD58996EEC}" type="parTrans" cxnId="{50797597-085D-4088-AB43-846092683550}">
      <dgm:prSet/>
      <dgm:spPr/>
      <dgm:t>
        <a:bodyPr/>
        <a:lstStyle/>
        <a:p>
          <a:endParaRPr lang="en-GB" sz="2000"/>
        </a:p>
      </dgm:t>
    </dgm:pt>
    <dgm:pt modelId="{ECF422AC-3E3B-47D8-9C58-9642BA267A16}" type="sibTrans" cxnId="{50797597-085D-4088-AB43-846092683550}">
      <dgm:prSet/>
      <dgm:spPr/>
      <dgm:t>
        <a:bodyPr/>
        <a:lstStyle/>
        <a:p>
          <a:endParaRPr lang="en-GB" sz="2000"/>
        </a:p>
      </dgm:t>
    </dgm:pt>
    <dgm:pt modelId="{51F49D56-A03B-4471-A65D-365F869D6C90}">
      <dgm:prSet phldrT="[Text]" custT="1"/>
      <dgm:spPr/>
      <dgm:t>
        <a:bodyPr/>
        <a:lstStyle/>
        <a:p>
          <a:r>
            <a:rPr lang="en-GB" sz="1600" b="1" noProof="0" dirty="0" smtClean="0"/>
            <a:t>Trip history, comparison between days/weeks/months/years</a:t>
          </a:r>
          <a:endParaRPr lang="en-GB" sz="1600" b="1" noProof="0" dirty="0"/>
        </a:p>
      </dgm:t>
    </dgm:pt>
    <dgm:pt modelId="{471823C2-6206-4A23-A8C1-42CE9A4A1DB2}" type="parTrans" cxnId="{0038557D-9911-49E7-8DC7-D56A8EF34DDB}">
      <dgm:prSet/>
      <dgm:spPr/>
      <dgm:t>
        <a:bodyPr/>
        <a:lstStyle/>
        <a:p>
          <a:endParaRPr lang="en-GB" sz="2000"/>
        </a:p>
      </dgm:t>
    </dgm:pt>
    <dgm:pt modelId="{59FB48D1-315B-4C2E-B498-6C0C55DAB70A}" type="sibTrans" cxnId="{0038557D-9911-49E7-8DC7-D56A8EF34DDB}">
      <dgm:prSet/>
      <dgm:spPr/>
      <dgm:t>
        <a:bodyPr/>
        <a:lstStyle/>
        <a:p>
          <a:endParaRPr lang="en-GB" sz="2000"/>
        </a:p>
      </dgm:t>
    </dgm:pt>
    <dgm:pt modelId="{B0FCF406-6DDD-4E32-8ED2-8C1FC835A655}">
      <dgm:prSet phldrT="[Text]" custT="1"/>
      <dgm:spPr/>
      <dgm:t>
        <a:bodyPr/>
        <a:lstStyle/>
        <a:p>
          <a:r>
            <a:rPr lang="en-GB" sz="2000" b="1" noProof="0" smtClean="0"/>
            <a:t>Me</a:t>
          </a:r>
          <a:endParaRPr lang="en-GB" sz="2000" b="1" noProof="0"/>
        </a:p>
      </dgm:t>
    </dgm:pt>
    <dgm:pt modelId="{8F6A6A7F-D240-4573-93D1-124CEE77CBE9}" type="parTrans" cxnId="{60604BB6-7E6A-4BA0-9808-3FD0611321A9}">
      <dgm:prSet/>
      <dgm:spPr/>
      <dgm:t>
        <a:bodyPr/>
        <a:lstStyle/>
        <a:p>
          <a:endParaRPr lang="en-GB" sz="2000"/>
        </a:p>
      </dgm:t>
    </dgm:pt>
    <dgm:pt modelId="{16BB0E02-4109-4812-B34C-FD3D03D99371}" type="sibTrans" cxnId="{60604BB6-7E6A-4BA0-9808-3FD0611321A9}">
      <dgm:prSet/>
      <dgm:spPr/>
      <dgm:t>
        <a:bodyPr/>
        <a:lstStyle/>
        <a:p>
          <a:endParaRPr lang="en-GB" sz="2000"/>
        </a:p>
      </dgm:t>
    </dgm:pt>
    <dgm:pt modelId="{61515C44-7BC9-40F1-A004-769029841815}">
      <dgm:prSet phldrT="[Text]" custT="1"/>
      <dgm:spPr/>
      <dgm:t>
        <a:bodyPr/>
        <a:lstStyle/>
        <a:p>
          <a:r>
            <a:rPr lang="en-GB" sz="1600" b="1" noProof="0" dirty="0" smtClean="0"/>
            <a:t>User profile</a:t>
          </a:r>
          <a:endParaRPr lang="en-GB" sz="1600" b="1" noProof="0" dirty="0"/>
        </a:p>
      </dgm:t>
    </dgm:pt>
    <dgm:pt modelId="{54F3752F-4107-4F3F-A165-806A595773E2}" type="parTrans" cxnId="{7C27F8BB-94E7-45B1-97C2-E6A397E8ECE8}">
      <dgm:prSet/>
      <dgm:spPr/>
      <dgm:t>
        <a:bodyPr/>
        <a:lstStyle/>
        <a:p>
          <a:endParaRPr lang="en-GB" sz="2000"/>
        </a:p>
      </dgm:t>
    </dgm:pt>
    <dgm:pt modelId="{CB81C27C-A864-450D-A506-2313DAD76B70}" type="sibTrans" cxnId="{7C27F8BB-94E7-45B1-97C2-E6A397E8ECE8}">
      <dgm:prSet/>
      <dgm:spPr/>
      <dgm:t>
        <a:bodyPr/>
        <a:lstStyle/>
        <a:p>
          <a:endParaRPr lang="en-GB" sz="2000"/>
        </a:p>
      </dgm:t>
    </dgm:pt>
    <dgm:pt modelId="{66DC1E4C-745A-409F-9E33-5C895C5F4F6F}">
      <dgm:prSet phldrT="[Text]" custT="1"/>
      <dgm:spPr/>
      <dgm:t>
        <a:bodyPr/>
        <a:lstStyle/>
        <a:p>
          <a:r>
            <a:rPr lang="en-GB" sz="1600" b="1" noProof="0" smtClean="0"/>
            <a:t>Travel preferences</a:t>
          </a:r>
          <a:endParaRPr lang="en-GB" sz="1600" b="1" noProof="0"/>
        </a:p>
      </dgm:t>
    </dgm:pt>
    <dgm:pt modelId="{1E358F42-804D-4B51-AD1C-8880D943044B}" type="parTrans" cxnId="{BF9E375A-F138-4809-9EA0-D737EF949B44}">
      <dgm:prSet/>
      <dgm:spPr/>
      <dgm:t>
        <a:bodyPr/>
        <a:lstStyle/>
        <a:p>
          <a:endParaRPr lang="en-GB" sz="2000"/>
        </a:p>
      </dgm:t>
    </dgm:pt>
    <dgm:pt modelId="{404879E8-652C-4765-9760-7E8564DD0F4E}" type="sibTrans" cxnId="{BF9E375A-F138-4809-9EA0-D737EF949B44}">
      <dgm:prSet/>
      <dgm:spPr/>
      <dgm:t>
        <a:bodyPr/>
        <a:lstStyle/>
        <a:p>
          <a:endParaRPr lang="en-GB" sz="2000"/>
        </a:p>
      </dgm:t>
    </dgm:pt>
    <dgm:pt modelId="{4B390349-83ED-44F6-BADC-10EB7C43E038}">
      <dgm:prSet phldrT="[Text]" custT="1"/>
      <dgm:spPr/>
      <dgm:t>
        <a:bodyPr/>
        <a:lstStyle/>
        <a:p>
          <a:r>
            <a:rPr lang="en-GB" sz="1600" b="1" noProof="0" smtClean="0"/>
            <a:t>Goals commited to</a:t>
          </a:r>
          <a:endParaRPr lang="en-GB" sz="1600" b="1" noProof="0"/>
        </a:p>
      </dgm:t>
    </dgm:pt>
    <dgm:pt modelId="{002C29A6-30A0-4448-8515-E8C7CB04451E}" type="parTrans" cxnId="{981468D5-38D4-4291-9267-C521486983F2}">
      <dgm:prSet/>
      <dgm:spPr/>
      <dgm:t>
        <a:bodyPr/>
        <a:lstStyle/>
        <a:p>
          <a:endParaRPr lang="en-GB" sz="2000"/>
        </a:p>
      </dgm:t>
    </dgm:pt>
    <dgm:pt modelId="{94801245-83D2-4C35-9B37-9A4A53C9A038}" type="sibTrans" cxnId="{981468D5-38D4-4291-9267-C521486983F2}">
      <dgm:prSet/>
      <dgm:spPr/>
      <dgm:t>
        <a:bodyPr/>
        <a:lstStyle/>
        <a:p>
          <a:endParaRPr lang="en-GB" sz="2000"/>
        </a:p>
      </dgm:t>
    </dgm:pt>
    <dgm:pt modelId="{7F6FBC3D-7B4C-4122-AC0F-07A793087242}">
      <dgm:prSet phldrT="[Text]" custT="1"/>
      <dgm:spPr/>
      <dgm:t>
        <a:bodyPr/>
        <a:lstStyle/>
        <a:p>
          <a:r>
            <a:rPr lang="en-GB" sz="1600" b="1" noProof="0" smtClean="0"/>
            <a:t>Achievements</a:t>
          </a:r>
          <a:endParaRPr lang="en-GB" sz="1600" b="1" noProof="0"/>
        </a:p>
      </dgm:t>
    </dgm:pt>
    <dgm:pt modelId="{FB0C92A3-8C36-490C-841B-1202F113FE02}" type="parTrans" cxnId="{29908E4A-5BF0-40DC-8D5D-CA10C76F3E9C}">
      <dgm:prSet/>
      <dgm:spPr/>
      <dgm:t>
        <a:bodyPr/>
        <a:lstStyle/>
        <a:p>
          <a:endParaRPr lang="en-GB" sz="2000"/>
        </a:p>
      </dgm:t>
    </dgm:pt>
    <dgm:pt modelId="{75CCE3E8-E064-4202-89CC-17BE795EE5B6}" type="sibTrans" cxnId="{29908E4A-5BF0-40DC-8D5D-CA10C76F3E9C}">
      <dgm:prSet/>
      <dgm:spPr/>
      <dgm:t>
        <a:bodyPr/>
        <a:lstStyle/>
        <a:p>
          <a:endParaRPr lang="en-GB" sz="2000"/>
        </a:p>
      </dgm:t>
    </dgm:pt>
    <dgm:pt modelId="{87C83476-8435-4238-ADB2-B654700B69E3}">
      <dgm:prSet phldrT="[Text]" custT="1"/>
      <dgm:spPr/>
      <dgm:t>
        <a:bodyPr/>
        <a:lstStyle/>
        <a:p>
          <a:r>
            <a:rPr lang="en-GB" sz="1600" b="1" noProof="0" dirty="0" smtClean="0"/>
            <a:t>Goal recommendations</a:t>
          </a:r>
          <a:endParaRPr lang="en-GB" sz="1600" b="1" noProof="0" dirty="0"/>
        </a:p>
      </dgm:t>
    </dgm:pt>
    <dgm:pt modelId="{D7EDB6FD-D985-4000-BFD4-C5468EF20039}" type="parTrans" cxnId="{DBDD2727-480D-443E-B30A-DED8A7890149}">
      <dgm:prSet/>
      <dgm:spPr/>
      <dgm:t>
        <a:bodyPr/>
        <a:lstStyle/>
        <a:p>
          <a:endParaRPr lang="en-GB" sz="2000"/>
        </a:p>
      </dgm:t>
    </dgm:pt>
    <dgm:pt modelId="{0F447D22-2E2D-4E3A-947B-148038005923}" type="sibTrans" cxnId="{DBDD2727-480D-443E-B30A-DED8A7890149}">
      <dgm:prSet/>
      <dgm:spPr/>
      <dgm:t>
        <a:bodyPr/>
        <a:lstStyle/>
        <a:p>
          <a:endParaRPr lang="en-GB" sz="2000"/>
        </a:p>
      </dgm:t>
    </dgm:pt>
    <dgm:pt modelId="{14E3F066-35E0-4EA7-8037-F26F10C83DE4}" type="pres">
      <dgm:prSet presAssocID="{F5D90ABE-89CE-4919-9213-F845566ED1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0D9C039-59CA-4050-BE49-2D65582F8344}" type="pres">
      <dgm:prSet presAssocID="{8EBBFE02-9554-4D56-BC58-AD648D4468A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CBF2B2-3DA1-4D02-8CB7-76FE65F10E49}" type="pres">
      <dgm:prSet presAssocID="{680ECE9A-7820-4C92-82D7-2219E1C86CD6}" presName="sibTrans" presStyleCnt="0"/>
      <dgm:spPr/>
    </dgm:pt>
    <dgm:pt modelId="{AB0561F1-885F-4B1F-B5A2-5349637DA41D}" type="pres">
      <dgm:prSet presAssocID="{DDC79B2B-581D-480E-992C-AFB82D4EC24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26DCD3-F022-4E6E-9AAB-6B1C2A52C289}" type="pres">
      <dgm:prSet presAssocID="{0749A59B-AD7B-4275-A172-3E7EC93431CC}" presName="sibTrans" presStyleCnt="0"/>
      <dgm:spPr/>
    </dgm:pt>
    <dgm:pt modelId="{52CA332C-AD22-426A-96F1-61F1FC5DCE78}" type="pres">
      <dgm:prSet presAssocID="{37541706-32DF-4207-9CD9-0B3EB8B1CC9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584398-C719-4E8D-84E3-9548087AFBC6}" type="pres">
      <dgm:prSet presAssocID="{ECF422AC-3E3B-47D8-9C58-9642BA267A16}" presName="sibTrans" presStyleCnt="0"/>
      <dgm:spPr/>
    </dgm:pt>
    <dgm:pt modelId="{7B7E4E8D-3C71-425A-9FFB-8CFA26B34335}" type="pres">
      <dgm:prSet presAssocID="{B0FCF406-6DDD-4E32-8ED2-8C1FC835A65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FCA755C-BA60-4620-9E7D-7C9E5C50806E}" srcId="{8EBBFE02-9554-4D56-BC58-AD648D4468A0}" destId="{0C3CC160-417A-4C67-91A3-422C5441EEF7}" srcOrd="0" destOrd="0" parTransId="{2358D3F2-7B66-4EB0-B5A4-DA25B28DE151}" sibTransId="{8312A88E-274D-4C1F-BA73-BF9FCACA9D87}"/>
    <dgm:cxn modelId="{E0C99556-1CD5-49E8-A9AE-A7BFB57167FB}" type="presOf" srcId="{8EBBFE02-9554-4D56-BC58-AD648D4468A0}" destId="{50D9C039-59CA-4050-BE49-2D65582F8344}" srcOrd="0" destOrd="0" presId="urn:microsoft.com/office/officeart/2005/8/layout/default"/>
    <dgm:cxn modelId="{8B464A27-49A6-4A7A-AC48-A55A576A7FA4}" type="presOf" srcId="{4B390349-83ED-44F6-BADC-10EB7C43E038}" destId="{7B7E4E8D-3C71-425A-9FFB-8CFA26B34335}" srcOrd="0" destOrd="3" presId="urn:microsoft.com/office/officeart/2005/8/layout/default"/>
    <dgm:cxn modelId="{95571118-E679-42D6-B178-DA5CD118279D}" type="presOf" srcId="{66DC1E4C-745A-409F-9E33-5C895C5F4F6F}" destId="{7B7E4E8D-3C71-425A-9FFB-8CFA26B34335}" srcOrd="0" destOrd="2" presId="urn:microsoft.com/office/officeart/2005/8/layout/default"/>
    <dgm:cxn modelId="{0038557D-9911-49E7-8DC7-D56A8EF34DDB}" srcId="{37541706-32DF-4207-9CD9-0B3EB8B1CC99}" destId="{51F49D56-A03B-4471-A65D-365F869D6C90}" srcOrd="0" destOrd="0" parTransId="{471823C2-6206-4A23-A8C1-42CE9A4A1DB2}" sibTransId="{59FB48D1-315B-4C2E-B498-6C0C55DAB70A}"/>
    <dgm:cxn modelId="{F1328C51-02F6-492B-8FFD-E1627BA8995A}" srcId="{DDC79B2B-581D-480E-992C-AFB82D4EC24C}" destId="{934ACA38-8731-42A9-9D04-704CE1AB2EC6}" srcOrd="1" destOrd="0" parTransId="{30E42AA7-7300-4331-B6D1-204462033B68}" sibTransId="{749E2EBF-F7B5-4CFB-B97F-8B0B9D5485C5}"/>
    <dgm:cxn modelId="{5B43AA24-7627-4131-9A08-410934AD4539}" type="presOf" srcId="{61515C44-7BC9-40F1-A004-769029841815}" destId="{7B7E4E8D-3C71-425A-9FFB-8CFA26B34335}" srcOrd="0" destOrd="1" presId="urn:microsoft.com/office/officeart/2005/8/layout/default"/>
    <dgm:cxn modelId="{57EF053E-AC9D-4735-B8CB-C3B3071AE318}" srcId="{8EBBFE02-9554-4D56-BC58-AD648D4468A0}" destId="{B03BFEE9-91E2-45C6-940A-0966501D6082}" srcOrd="1" destOrd="0" parTransId="{D3F0C536-8F9E-4A34-92F0-BEE522491F91}" sibTransId="{5E6D8309-086D-49F2-BBA4-C97D73462C5C}"/>
    <dgm:cxn modelId="{4F7A9BA4-6CA0-41A4-B672-5D8CC332C0F8}" type="presOf" srcId="{A48F6338-D779-4CB0-AB18-12C9E8409DBF}" destId="{AB0561F1-885F-4B1F-B5A2-5349637DA41D}" srcOrd="0" destOrd="1" presId="urn:microsoft.com/office/officeart/2005/8/layout/default"/>
    <dgm:cxn modelId="{4669F82E-A4F6-43E4-8B9E-89CF6B0C4D84}" srcId="{F5D90ABE-89CE-4919-9213-F845566ED1CD}" destId="{DDC79B2B-581D-480E-992C-AFB82D4EC24C}" srcOrd="1" destOrd="0" parTransId="{B5909481-8C08-45A0-AB20-C0563F7E4842}" sibTransId="{0749A59B-AD7B-4275-A172-3E7EC93431CC}"/>
    <dgm:cxn modelId="{50064B32-46C8-4AE4-8F39-A28A45D25BF7}" srcId="{F5D90ABE-89CE-4919-9213-F845566ED1CD}" destId="{8EBBFE02-9554-4D56-BC58-AD648D4468A0}" srcOrd="0" destOrd="0" parTransId="{906A9407-F35C-4A86-9270-93358463BFBF}" sibTransId="{680ECE9A-7820-4C92-82D7-2219E1C86CD6}"/>
    <dgm:cxn modelId="{EE7F6B78-7927-42DD-80E7-B37CD14CB3A7}" type="presOf" srcId="{37541706-32DF-4207-9CD9-0B3EB8B1CC99}" destId="{52CA332C-AD22-426A-96F1-61F1FC5DCE78}" srcOrd="0" destOrd="0" presId="urn:microsoft.com/office/officeart/2005/8/layout/default"/>
    <dgm:cxn modelId="{DAA0EFB2-4973-4C61-AD73-5D3C978E3CF8}" srcId="{DDC79B2B-581D-480E-992C-AFB82D4EC24C}" destId="{EA008431-248E-4E92-B84F-46F5A6052F50}" srcOrd="2" destOrd="0" parTransId="{8B6B5EDA-5ADD-484E-A0AA-0CB62D53E847}" sibTransId="{B825AB23-BDBF-435E-AF26-95737C853B56}"/>
    <dgm:cxn modelId="{7C27F8BB-94E7-45B1-97C2-E6A397E8ECE8}" srcId="{B0FCF406-6DDD-4E32-8ED2-8C1FC835A655}" destId="{61515C44-7BC9-40F1-A004-769029841815}" srcOrd="0" destOrd="0" parTransId="{54F3752F-4107-4F3F-A165-806A595773E2}" sibTransId="{CB81C27C-A864-450D-A506-2313DAD76B70}"/>
    <dgm:cxn modelId="{20679F5E-3C43-48BE-9538-A8E6C199D02B}" type="presOf" srcId="{7F6FBC3D-7B4C-4122-AC0F-07A793087242}" destId="{7B7E4E8D-3C71-425A-9FFB-8CFA26B34335}" srcOrd="0" destOrd="4" presId="urn:microsoft.com/office/officeart/2005/8/layout/default"/>
    <dgm:cxn modelId="{50797597-085D-4088-AB43-846092683550}" srcId="{F5D90ABE-89CE-4919-9213-F845566ED1CD}" destId="{37541706-32DF-4207-9CD9-0B3EB8B1CC99}" srcOrd="2" destOrd="0" parTransId="{879C55BF-E7C3-40BE-AFE6-06AD58996EEC}" sibTransId="{ECF422AC-3E3B-47D8-9C58-9642BA267A16}"/>
    <dgm:cxn modelId="{413FF482-569F-44F6-91B4-681473C666A9}" type="presOf" srcId="{EA008431-248E-4E92-B84F-46F5A6052F50}" destId="{AB0561F1-885F-4B1F-B5A2-5349637DA41D}" srcOrd="0" destOrd="3" presId="urn:microsoft.com/office/officeart/2005/8/layout/default"/>
    <dgm:cxn modelId="{BCCEF6A0-4562-411C-8AF8-41E478CA7C9C}" type="presOf" srcId="{0C3CC160-417A-4C67-91A3-422C5441EEF7}" destId="{50D9C039-59CA-4050-BE49-2D65582F8344}" srcOrd="0" destOrd="1" presId="urn:microsoft.com/office/officeart/2005/8/layout/default"/>
    <dgm:cxn modelId="{B6742082-1395-4F2F-892A-642201DC5762}" type="presOf" srcId="{87C83476-8435-4238-ADB2-B654700B69E3}" destId="{7B7E4E8D-3C71-425A-9FFB-8CFA26B34335}" srcOrd="0" destOrd="5" presId="urn:microsoft.com/office/officeart/2005/8/layout/default"/>
    <dgm:cxn modelId="{08C59AA5-E74B-48C7-B922-E91A1ADCBF13}" type="presOf" srcId="{B03BFEE9-91E2-45C6-940A-0966501D6082}" destId="{50D9C039-59CA-4050-BE49-2D65582F8344}" srcOrd="0" destOrd="2" presId="urn:microsoft.com/office/officeart/2005/8/layout/default"/>
    <dgm:cxn modelId="{42C7B8A5-5CBE-4435-96BE-3C1ED64094A5}" type="presOf" srcId="{F5D90ABE-89CE-4919-9213-F845566ED1CD}" destId="{14E3F066-35E0-4EA7-8037-F26F10C83DE4}" srcOrd="0" destOrd="0" presId="urn:microsoft.com/office/officeart/2005/8/layout/default"/>
    <dgm:cxn modelId="{0398BEFB-0669-4E46-86A6-C1676A570133}" type="presOf" srcId="{B0FCF406-6DDD-4E32-8ED2-8C1FC835A655}" destId="{7B7E4E8D-3C71-425A-9FFB-8CFA26B34335}" srcOrd="0" destOrd="0" presId="urn:microsoft.com/office/officeart/2005/8/layout/default"/>
    <dgm:cxn modelId="{169EA951-A30D-4A62-9850-525A491560BD}" type="presOf" srcId="{74299145-A87F-4591-BDA8-6A140887526D}" destId="{50D9C039-59CA-4050-BE49-2D65582F8344}" srcOrd="0" destOrd="3" presId="urn:microsoft.com/office/officeart/2005/8/layout/default"/>
    <dgm:cxn modelId="{BCC2E057-8B41-45FA-9DA0-CBA058E75380}" srcId="{8EBBFE02-9554-4D56-BC58-AD648D4468A0}" destId="{74299145-A87F-4591-BDA8-6A140887526D}" srcOrd="2" destOrd="0" parTransId="{A91FB2F5-0450-4740-8296-815C1DEAD223}" sibTransId="{1E3E24AC-9110-4F36-ACBE-712DB40BB7F3}"/>
    <dgm:cxn modelId="{81BC7A25-C9DB-4777-978A-173A9FE9CFDF}" srcId="{DDC79B2B-581D-480E-992C-AFB82D4EC24C}" destId="{A48F6338-D779-4CB0-AB18-12C9E8409DBF}" srcOrd="0" destOrd="0" parTransId="{886CC865-9390-49C0-A142-6D06CC9AE558}" sibTransId="{6413366D-E1A7-4623-9C60-055D36C083BD}"/>
    <dgm:cxn modelId="{981468D5-38D4-4291-9267-C521486983F2}" srcId="{B0FCF406-6DDD-4E32-8ED2-8C1FC835A655}" destId="{4B390349-83ED-44F6-BADC-10EB7C43E038}" srcOrd="2" destOrd="0" parTransId="{002C29A6-30A0-4448-8515-E8C7CB04451E}" sibTransId="{94801245-83D2-4C35-9B37-9A4A53C9A038}"/>
    <dgm:cxn modelId="{A070F569-451E-4174-8658-9D62F1D61B84}" type="presOf" srcId="{934ACA38-8731-42A9-9D04-704CE1AB2EC6}" destId="{AB0561F1-885F-4B1F-B5A2-5349637DA41D}" srcOrd="0" destOrd="2" presId="urn:microsoft.com/office/officeart/2005/8/layout/default"/>
    <dgm:cxn modelId="{BF9E375A-F138-4809-9EA0-D737EF949B44}" srcId="{B0FCF406-6DDD-4E32-8ED2-8C1FC835A655}" destId="{66DC1E4C-745A-409F-9E33-5C895C5F4F6F}" srcOrd="1" destOrd="0" parTransId="{1E358F42-804D-4B51-AD1C-8880D943044B}" sibTransId="{404879E8-652C-4765-9760-7E8564DD0F4E}"/>
    <dgm:cxn modelId="{A93A5F5E-DA2B-450C-B09B-3EEEE1328DD6}" type="presOf" srcId="{DDC79B2B-581D-480E-992C-AFB82D4EC24C}" destId="{AB0561F1-885F-4B1F-B5A2-5349637DA41D}" srcOrd="0" destOrd="0" presId="urn:microsoft.com/office/officeart/2005/8/layout/default"/>
    <dgm:cxn modelId="{030F9A84-1CD1-4C9B-B77B-0399FBE06481}" type="presOf" srcId="{3C8DD63D-D09F-4C92-8F77-832D9ED71F06}" destId="{50D9C039-59CA-4050-BE49-2D65582F8344}" srcOrd="0" destOrd="4" presId="urn:microsoft.com/office/officeart/2005/8/layout/default"/>
    <dgm:cxn modelId="{F1456930-44A7-4EDC-9EC9-3F90C4C96AA0}" srcId="{8EBBFE02-9554-4D56-BC58-AD648D4468A0}" destId="{3C8DD63D-D09F-4C92-8F77-832D9ED71F06}" srcOrd="3" destOrd="0" parTransId="{D47F27C1-9857-4AE5-9D61-EEFFCDE294C9}" sibTransId="{C086D223-A33D-4FED-BE76-366A71A52BF9}"/>
    <dgm:cxn modelId="{60604BB6-7E6A-4BA0-9808-3FD0611321A9}" srcId="{F5D90ABE-89CE-4919-9213-F845566ED1CD}" destId="{B0FCF406-6DDD-4E32-8ED2-8C1FC835A655}" srcOrd="3" destOrd="0" parTransId="{8F6A6A7F-D240-4573-93D1-124CEE77CBE9}" sibTransId="{16BB0E02-4109-4812-B34C-FD3D03D99371}"/>
    <dgm:cxn modelId="{29908E4A-5BF0-40DC-8D5D-CA10C76F3E9C}" srcId="{B0FCF406-6DDD-4E32-8ED2-8C1FC835A655}" destId="{7F6FBC3D-7B4C-4122-AC0F-07A793087242}" srcOrd="3" destOrd="0" parTransId="{FB0C92A3-8C36-490C-841B-1202F113FE02}" sibTransId="{75CCE3E8-E064-4202-89CC-17BE795EE5B6}"/>
    <dgm:cxn modelId="{DBDD2727-480D-443E-B30A-DED8A7890149}" srcId="{B0FCF406-6DDD-4E32-8ED2-8C1FC835A655}" destId="{87C83476-8435-4238-ADB2-B654700B69E3}" srcOrd="4" destOrd="0" parTransId="{D7EDB6FD-D985-4000-BFD4-C5468EF20039}" sibTransId="{0F447D22-2E2D-4E3A-947B-148038005923}"/>
    <dgm:cxn modelId="{C22F5DAD-EDF7-4B96-8746-8B560F099A99}" type="presOf" srcId="{51F49D56-A03B-4471-A65D-365F869D6C90}" destId="{52CA332C-AD22-426A-96F1-61F1FC5DCE78}" srcOrd="0" destOrd="1" presId="urn:microsoft.com/office/officeart/2005/8/layout/default"/>
    <dgm:cxn modelId="{7C1E10C5-A5A7-45C2-8FCB-69AB9AC55658}" type="presParOf" srcId="{14E3F066-35E0-4EA7-8037-F26F10C83DE4}" destId="{50D9C039-59CA-4050-BE49-2D65582F8344}" srcOrd="0" destOrd="0" presId="urn:microsoft.com/office/officeart/2005/8/layout/default"/>
    <dgm:cxn modelId="{AB9D5F12-6E96-453A-8AE5-88FAE9857435}" type="presParOf" srcId="{14E3F066-35E0-4EA7-8037-F26F10C83DE4}" destId="{11CBF2B2-3DA1-4D02-8CB7-76FE65F10E49}" srcOrd="1" destOrd="0" presId="urn:microsoft.com/office/officeart/2005/8/layout/default"/>
    <dgm:cxn modelId="{CC97F5DA-22D2-4E83-BF85-CA02C6685A6C}" type="presParOf" srcId="{14E3F066-35E0-4EA7-8037-F26F10C83DE4}" destId="{AB0561F1-885F-4B1F-B5A2-5349637DA41D}" srcOrd="2" destOrd="0" presId="urn:microsoft.com/office/officeart/2005/8/layout/default"/>
    <dgm:cxn modelId="{1E90082B-8141-4166-953F-2C16EEEC15F3}" type="presParOf" srcId="{14E3F066-35E0-4EA7-8037-F26F10C83DE4}" destId="{4926DCD3-F022-4E6E-9AAB-6B1C2A52C289}" srcOrd="3" destOrd="0" presId="urn:microsoft.com/office/officeart/2005/8/layout/default"/>
    <dgm:cxn modelId="{8C23FEFB-9AA9-426F-85A4-1280A4D85B96}" type="presParOf" srcId="{14E3F066-35E0-4EA7-8037-F26F10C83DE4}" destId="{52CA332C-AD22-426A-96F1-61F1FC5DCE78}" srcOrd="4" destOrd="0" presId="urn:microsoft.com/office/officeart/2005/8/layout/default"/>
    <dgm:cxn modelId="{EECACD19-3496-4904-B739-D17F930F972B}" type="presParOf" srcId="{14E3F066-35E0-4EA7-8037-F26F10C83DE4}" destId="{20584398-C719-4E8D-84E3-9548087AFBC6}" srcOrd="5" destOrd="0" presId="urn:microsoft.com/office/officeart/2005/8/layout/default"/>
    <dgm:cxn modelId="{B7DE35C9-F1AF-4321-B853-ABFA7A26CA24}" type="presParOf" srcId="{14E3F066-35E0-4EA7-8037-F26F10C83DE4}" destId="{7B7E4E8D-3C71-425A-9FFB-8CFA26B3433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D90ABE-89CE-4919-9213-F845566ED1CD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AU"/>
        </a:p>
      </dgm:t>
    </dgm:pt>
    <dgm:pt modelId="{8EBBFE02-9554-4D56-BC58-AD648D4468A0}">
      <dgm:prSet phldrT="[Text]" custT="1"/>
      <dgm:spPr/>
      <dgm:t>
        <a:bodyPr/>
        <a:lstStyle/>
        <a:p>
          <a:r>
            <a:rPr lang="en-GB" sz="2000" b="1" noProof="0" dirty="0" smtClean="0"/>
            <a:t>Travel</a:t>
          </a:r>
          <a:endParaRPr lang="en-GB" sz="2000" b="1" noProof="0" dirty="0"/>
        </a:p>
      </dgm:t>
    </dgm:pt>
    <dgm:pt modelId="{906A9407-F35C-4A86-9270-93358463BFBF}" type="parTrans" cxnId="{50064B32-46C8-4AE4-8F39-A28A45D25BF7}">
      <dgm:prSet/>
      <dgm:spPr/>
      <dgm:t>
        <a:bodyPr/>
        <a:lstStyle/>
        <a:p>
          <a:endParaRPr lang="en-GB" sz="2000" noProof="0"/>
        </a:p>
      </dgm:t>
    </dgm:pt>
    <dgm:pt modelId="{680ECE9A-7820-4C92-82D7-2219E1C86CD6}" type="sibTrans" cxnId="{50064B32-46C8-4AE4-8F39-A28A45D25BF7}">
      <dgm:prSet/>
      <dgm:spPr/>
      <dgm:t>
        <a:bodyPr/>
        <a:lstStyle/>
        <a:p>
          <a:endParaRPr lang="en-GB" sz="2000" noProof="0"/>
        </a:p>
      </dgm:t>
    </dgm:pt>
    <dgm:pt modelId="{2C8BDD66-7661-46E2-8C86-402721406B3A}">
      <dgm:prSet phldrT="[Text]" custT="1"/>
      <dgm:spPr/>
      <dgm:t>
        <a:bodyPr/>
        <a:lstStyle/>
        <a:p>
          <a:r>
            <a:rPr lang="en-GB" sz="1600" b="1" noProof="0" dirty="0" smtClean="0"/>
            <a:t>Route planner</a:t>
          </a:r>
          <a:endParaRPr lang="en-GB" sz="1600" b="1" noProof="0" dirty="0"/>
        </a:p>
      </dgm:t>
    </dgm:pt>
    <dgm:pt modelId="{96A2B202-D6B1-4E7A-BB84-9EA6EE134290}" type="parTrans" cxnId="{7381AFA2-0EE3-489F-A6BD-353E41F30EC2}">
      <dgm:prSet/>
      <dgm:spPr/>
      <dgm:t>
        <a:bodyPr/>
        <a:lstStyle/>
        <a:p>
          <a:endParaRPr lang="en-GB" sz="2000" noProof="0"/>
        </a:p>
      </dgm:t>
    </dgm:pt>
    <dgm:pt modelId="{77F44F91-63AF-4821-A350-93C390924FE6}" type="sibTrans" cxnId="{7381AFA2-0EE3-489F-A6BD-353E41F30EC2}">
      <dgm:prSet/>
      <dgm:spPr/>
      <dgm:t>
        <a:bodyPr/>
        <a:lstStyle/>
        <a:p>
          <a:endParaRPr lang="en-GB" sz="2000" noProof="0"/>
        </a:p>
      </dgm:t>
    </dgm:pt>
    <dgm:pt modelId="{0982EEC4-EEAB-4276-84AD-6B58B4BD29DD}">
      <dgm:prSet phldrT="[Text]" custT="1"/>
      <dgm:spPr/>
      <dgm:t>
        <a:bodyPr/>
        <a:lstStyle/>
        <a:p>
          <a:r>
            <a:rPr lang="en-GB" sz="2000" b="1" noProof="0" dirty="0" smtClean="0"/>
            <a:t>Live</a:t>
          </a:r>
          <a:endParaRPr lang="en-GB" sz="2000" b="1" noProof="0" dirty="0"/>
        </a:p>
      </dgm:t>
    </dgm:pt>
    <dgm:pt modelId="{96B7F801-7C75-46D9-A0F1-D9ECDE43F84B}" type="parTrans" cxnId="{7AF77B43-FFCD-4AD9-A044-53E4E807C20B}">
      <dgm:prSet/>
      <dgm:spPr/>
      <dgm:t>
        <a:bodyPr/>
        <a:lstStyle/>
        <a:p>
          <a:endParaRPr lang="en-GB" sz="2000" noProof="0"/>
        </a:p>
      </dgm:t>
    </dgm:pt>
    <dgm:pt modelId="{EAEB4128-DF9B-400D-845C-8AFA1CA6FBBA}" type="sibTrans" cxnId="{7AF77B43-FFCD-4AD9-A044-53E4E807C20B}">
      <dgm:prSet/>
      <dgm:spPr/>
      <dgm:t>
        <a:bodyPr/>
        <a:lstStyle/>
        <a:p>
          <a:endParaRPr lang="en-GB" sz="2000" noProof="0"/>
        </a:p>
      </dgm:t>
    </dgm:pt>
    <dgm:pt modelId="{925F32D5-A3D5-4EC5-A90E-6952A319CB88}">
      <dgm:prSet phldrT="[Text]" custT="1"/>
      <dgm:spPr/>
      <dgm:t>
        <a:bodyPr/>
        <a:lstStyle/>
        <a:p>
          <a:r>
            <a:rPr lang="en-GB" sz="1600" b="1" noProof="0" smtClean="0"/>
            <a:t>Real time eco feedback (incl. driving behaviour)</a:t>
          </a:r>
          <a:endParaRPr lang="en-GB" sz="1600" b="1" noProof="0"/>
        </a:p>
      </dgm:t>
    </dgm:pt>
    <dgm:pt modelId="{3328DCF6-1803-427D-9903-1B8329693392}" type="parTrans" cxnId="{BFC37972-6528-47E8-B88F-25788CA33396}">
      <dgm:prSet/>
      <dgm:spPr/>
      <dgm:t>
        <a:bodyPr/>
        <a:lstStyle/>
        <a:p>
          <a:endParaRPr lang="en-GB" sz="2000" noProof="0"/>
        </a:p>
      </dgm:t>
    </dgm:pt>
    <dgm:pt modelId="{2642C4C3-EBFB-493A-ABD1-AB5E779AE72D}" type="sibTrans" cxnId="{BFC37972-6528-47E8-B88F-25788CA33396}">
      <dgm:prSet/>
      <dgm:spPr/>
      <dgm:t>
        <a:bodyPr/>
        <a:lstStyle/>
        <a:p>
          <a:endParaRPr lang="en-GB" sz="2000" noProof="0"/>
        </a:p>
      </dgm:t>
    </dgm:pt>
    <dgm:pt modelId="{B8DAD408-9FE2-46B1-9A5E-2C8966A0A9C6}">
      <dgm:prSet phldrT="[Text]" custT="1"/>
      <dgm:spPr/>
      <dgm:t>
        <a:bodyPr/>
        <a:lstStyle/>
        <a:p>
          <a:r>
            <a:rPr lang="en-GB" sz="2000" b="1" noProof="0" smtClean="0"/>
            <a:t>Activity</a:t>
          </a:r>
          <a:endParaRPr lang="en-GB" sz="2000" b="1" noProof="0"/>
        </a:p>
      </dgm:t>
    </dgm:pt>
    <dgm:pt modelId="{A5416065-ED1A-4980-9965-0A10AF6FF334}" type="parTrans" cxnId="{D32882F6-3322-420B-94F9-E2ACE7445791}">
      <dgm:prSet/>
      <dgm:spPr/>
      <dgm:t>
        <a:bodyPr/>
        <a:lstStyle/>
        <a:p>
          <a:endParaRPr lang="en-GB" sz="2000" noProof="0"/>
        </a:p>
      </dgm:t>
    </dgm:pt>
    <dgm:pt modelId="{FACD7310-A4DC-4980-B8CA-199BDC8E34AC}" type="sibTrans" cxnId="{D32882F6-3322-420B-94F9-E2ACE7445791}">
      <dgm:prSet/>
      <dgm:spPr/>
      <dgm:t>
        <a:bodyPr/>
        <a:lstStyle/>
        <a:p>
          <a:endParaRPr lang="en-GB" sz="2000" noProof="0"/>
        </a:p>
      </dgm:t>
    </dgm:pt>
    <dgm:pt modelId="{1018B59C-A5B2-42ED-ACE6-B88F6C225DDC}">
      <dgm:prSet phldrT="[Text]" custT="1"/>
      <dgm:spPr/>
      <dgm:t>
        <a:bodyPr/>
        <a:lstStyle/>
        <a:p>
          <a:r>
            <a:rPr lang="en-GB" sz="2000" b="1" noProof="0" smtClean="0"/>
            <a:t>Me</a:t>
          </a:r>
          <a:endParaRPr lang="en-GB" sz="2000" b="1" noProof="0"/>
        </a:p>
      </dgm:t>
    </dgm:pt>
    <dgm:pt modelId="{C198C0B6-15D5-4F57-A1C8-978BE48EA31C}" type="parTrans" cxnId="{34D5D105-42BB-463D-9C60-FA1FDF290FFA}">
      <dgm:prSet/>
      <dgm:spPr/>
      <dgm:t>
        <a:bodyPr/>
        <a:lstStyle/>
        <a:p>
          <a:endParaRPr lang="en-GB" sz="2000" noProof="0"/>
        </a:p>
      </dgm:t>
    </dgm:pt>
    <dgm:pt modelId="{7E79ED5D-9D13-4D0B-B311-9DA694090BF2}" type="sibTrans" cxnId="{34D5D105-42BB-463D-9C60-FA1FDF290FFA}">
      <dgm:prSet/>
      <dgm:spPr/>
      <dgm:t>
        <a:bodyPr/>
        <a:lstStyle/>
        <a:p>
          <a:endParaRPr lang="en-GB" sz="2000" noProof="0"/>
        </a:p>
      </dgm:t>
    </dgm:pt>
    <dgm:pt modelId="{C4604EE9-BF7F-4B2D-A793-B2A197B27FDD}">
      <dgm:prSet phldrT="[Text]" custT="1"/>
      <dgm:spPr/>
      <dgm:t>
        <a:bodyPr/>
        <a:lstStyle/>
        <a:p>
          <a:r>
            <a:rPr lang="en-GB" sz="1600" b="1" noProof="0" dirty="0" smtClean="0"/>
            <a:t>User profile</a:t>
          </a:r>
          <a:endParaRPr lang="en-GB" sz="1600" b="1" noProof="0" dirty="0"/>
        </a:p>
      </dgm:t>
    </dgm:pt>
    <dgm:pt modelId="{1D8BBEFB-06FE-4938-A306-7BBF1E8AB3DB}" type="parTrans" cxnId="{05709F14-63B4-44A8-B310-74DF6FFF6107}">
      <dgm:prSet/>
      <dgm:spPr/>
      <dgm:t>
        <a:bodyPr/>
        <a:lstStyle/>
        <a:p>
          <a:endParaRPr lang="en-GB" sz="2000" noProof="0"/>
        </a:p>
      </dgm:t>
    </dgm:pt>
    <dgm:pt modelId="{81AC9C60-CDC4-41A0-B125-1B1DAEDE039C}" type="sibTrans" cxnId="{05709F14-63B4-44A8-B310-74DF6FFF6107}">
      <dgm:prSet/>
      <dgm:spPr/>
      <dgm:t>
        <a:bodyPr/>
        <a:lstStyle/>
        <a:p>
          <a:endParaRPr lang="en-GB" sz="2000" noProof="0"/>
        </a:p>
      </dgm:t>
    </dgm:pt>
    <dgm:pt modelId="{0EDA615F-E7F8-4581-9027-08336E31CCDB}">
      <dgm:prSet phldrT="[Text]" custT="1"/>
      <dgm:spPr/>
      <dgm:t>
        <a:bodyPr/>
        <a:lstStyle/>
        <a:p>
          <a:r>
            <a:rPr lang="en-GB" sz="1600" b="1" noProof="0" dirty="0" smtClean="0"/>
            <a:t>Departure monitor</a:t>
          </a:r>
          <a:endParaRPr lang="en-GB" sz="1600" b="1" noProof="0" dirty="0"/>
        </a:p>
      </dgm:t>
    </dgm:pt>
    <dgm:pt modelId="{C5F0FF0E-AEEB-4243-88F9-9040462ABD6C}" type="parTrans" cxnId="{53344156-C7E1-4A2D-9C22-C5F748B4EC49}">
      <dgm:prSet/>
      <dgm:spPr/>
      <dgm:t>
        <a:bodyPr/>
        <a:lstStyle/>
        <a:p>
          <a:endParaRPr lang="en-GB" sz="2000" noProof="0"/>
        </a:p>
      </dgm:t>
    </dgm:pt>
    <dgm:pt modelId="{DB828A1C-1EF5-4089-B01A-31737E6ABA57}" type="sibTrans" cxnId="{53344156-C7E1-4A2D-9C22-C5F748B4EC49}">
      <dgm:prSet/>
      <dgm:spPr/>
      <dgm:t>
        <a:bodyPr/>
        <a:lstStyle/>
        <a:p>
          <a:endParaRPr lang="en-GB" sz="2000" noProof="0"/>
        </a:p>
      </dgm:t>
    </dgm:pt>
    <dgm:pt modelId="{978E8868-5D87-47D6-A5D7-A5B12F7EE3DD}">
      <dgm:prSet phldrT="[Text]" custT="1"/>
      <dgm:spPr/>
      <dgm:t>
        <a:bodyPr/>
        <a:lstStyle/>
        <a:p>
          <a:r>
            <a:rPr lang="en-GB" sz="1600" b="1" noProof="0" smtClean="0"/>
            <a:t>Current travel mode</a:t>
          </a:r>
          <a:endParaRPr lang="en-GB" sz="1600" b="1" noProof="0"/>
        </a:p>
      </dgm:t>
    </dgm:pt>
    <dgm:pt modelId="{6E37AB53-2A9F-4796-8735-B24BA0208A1A}" type="parTrans" cxnId="{28FC79D9-ECBF-4A0C-94C4-2E454BD491AB}">
      <dgm:prSet/>
      <dgm:spPr/>
      <dgm:t>
        <a:bodyPr/>
        <a:lstStyle/>
        <a:p>
          <a:endParaRPr lang="en-GB" sz="2000" noProof="0"/>
        </a:p>
      </dgm:t>
    </dgm:pt>
    <dgm:pt modelId="{A540A95C-15CC-4DE2-A3C3-9B3ADDA8855A}" type="sibTrans" cxnId="{28FC79D9-ECBF-4A0C-94C4-2E454BD491AB}">
      <dgm:prSet/>
      <dgm:spPr/>
      <dgm:t>
        <a:bodyPr/>
        <a:lstStyle/>
        <a:p>
          <a:endParaRPr lang="en-GB" sz="2000" noProof="0"/>
        </a:p>
      </dgm:t>
    </dgm:pt>
    <dgm:pt modelId="{02230D5A-FFF9-4E5C-9C14-CF6D371A3915}">
      <dgm:prSet phldrT="[Text]" custT="1"/>
      <dgm:spPr/>
      <dgm:t>
        <a:bodyPr/>
        <a:lstStyle/>
        <a:p>
          <a:r>
            <a:rPr lang="en-GB" sz="1600" b="1" noProof="0" dirty="0" smtClean="0"/>
            <a:t>Current trip purpose</a:t>
          </a:r>
          <a:endParaRPr lang="en-GB" sz="1600" b="1" noProof="0" dirty="0"/>
        </a:p>
      </dgm:t>
    </dgm:pt>
    <dgm:pt modelId="{20E6D1D1-AFB8-483F-A107-EEB432CBDEAD}" type="parTrans" cxnId="{5333F4C4-C218-474C-AEBF-01B4597230D3}">
      <dgm:prSet/>
      <dgm:spPr/>
      <dgm:t>
        <a:bodyPr/>
        <a:lstStyle/>
        <a:p>
          <a:endParaRPr lang="en-GB" sz="2000" noProof="0"/>
        </a:p>
      </dgm:t>
    </dgm:pt>
    <dgm:pt modelId="{27B079A2-ED1D-4A58-A608-0DE808D92E95}" type="sibTrans" cxnId="{5333F4C4-C218-474C-AEBF-01B4597230D3}">
      <dgm:prSet/>
      <dgm:spPr/>
      <dgm:t>
        <a:bodyPr/>
        <a:lstStyle/>
        <a:p>
          <a:endParaRPr lang="en-GB" sz="2000" noProof="0"/>
        </a:p>
      </dgm:t>
    </dgm:pt>
    <dgm:pt modelId="{73A07C28-2614-4252-B3AC-2CA7F80A4426}">
      <dgm:prSet phldrT="[Text]" custT="1"/>
      <dgm:spPr/>
      <dgm:t>
        <a:bodyPr/>
        <a:lstStyle/>
        <a:p>
          <a:r>
            <a:rPr lang="en-GB" sz="1600" b="1" noProof="0" dirty="0" smtClean="0"/>
            <a:t>Turn-by-turn navigation</a:t>
          </a:r>
          <a:endParaRPr lang="en-GB" sz="1600" b="1" noProof="0" dirty="0"/>
        </a:p>
      </dgm:t>
    </dgm:pt>
    <dgm:pt modelId="{213DE509-2587-483B-9222-8758A0F7C4FD}" type="parTrans" cxnId="{435402FA-2ABB-4D69-B064-B67F2EE99C5C}">
      <dgm:prSet/>
      <dgm:spPr/>
      <dgm:t>
        <a:bodyPr/>
        <a:lstStyle/>
        <a:p>
          <a:endParaRPr lang="en-GB" sz="2000" noProof="0"/>
        </a:p>
      </dgm:t>
    </dgm:pt>
    <dgm:pt modelId="{DFFFCF88-3DC5-4016-8F85-D0499C57D8D2}" type="sibTrans" cxnId="{435402FA-2ABB-4D69-B064-B67F2EE99C5C}">
      <dgm:prSet/>
      <dgm:spPr/>
      <dgm:t>
        <a:bodyPr/>
        <a:lstStyle/>
        <a:p>
          <a:endParaRPr lang="en-GB" sz="2000" noProof="0"/>
        </a:p>
      </dgm:t>
    </dgm:pt>
    <dgm:pt modelId="{4B65916C-1132-4BDA-A53B-4EA491969634}">
      <dgm:prSet phldrT="[Text]" custT="1"/>
      <dgm:spPr/>
      <dgm:t>
        <a:bodyPr/>
        <a:lstStyle/>
        <a:p>
          <a:r>
            <a:rPr lang="en-GB" sz="1600" b="1" noProof="0" smtClean="0"/>
            <a:t>Personalised routing results</a:t>
          </a:r>
          <a:endParaRPr lang="en-GB" sz="1600" b="1" noProof="0"/>
        </a:p>
      </dgm:t>
    </dgm:pt>
    <dgm:pt modelId="{A4F1886D-EBAC-4C80-B26F-6AA8E0F7D314}" type="parTrans" cxnId="{59242916-8D2F-44A3-8A6B-3DD5FCBF5E40}">
      <dgm:prSet/>
      <dgm:spPr/>
      <dgm:t>
        <a:bodyPr/>
        <a:lstStyle/>
        <a:p>
          <a:endParaRPr lang="en-GB" sz="2000" noProof="0"/>
        </a:p>
      </dgm:t>
    </dgm:pt>
    <dgm:pt modelId="{7CE560AE-C83B-44EC-8031-A853D699C390}" type="sibTrans" cxnId="{59242916-8D2F-44A3-8A6B-3DD5FCBF5E40}">
      <dgm:prSet/>
      <dgm:spPr/>
      <dgm:t>
        <a:bodyPr/>
        <a:lstStyle/>
        <a:p>
          <a:endParaRPr lang="en-GB" sz="2000" noProof="0"/>
        </a:p>
      </dgm:t>
    </dgm:pt>
    <dgm:pt modelId="{C265FD69-9467-4AEB-9BDB-E03030C77AB4}">
      <dgm:prSet phldrT="[Text]" custT="1"/>
      <dgm:spPr/>
      <dgm:t>
        <a:bodyPr/>
        <a:lstStyle/>
        <a:p>
          <a:r>
            <a:rPr lang="en-GB" sz="1600" b="1" noProof="0" smtClean="0"/>
            <a:t>Achievements</a:t>
          </a:r>
          <a:endParaRPr lang="en-GB" sz="1600" b="1" noProof="0"/>
        </a:p>
      </dgm:t>
    </dgm:pt>
    <dgm:pt modelId="{F9D60A4C-C4A0-4C72-89FA-11EF166737B3}" type="parTrans" cxnId="{5CA99EB6-051C-4432-8E2F-073F79D58124}">
      <dgm:prSet/>
      <dgm:spPr/>
      <dgm:t>
        <a:bodyPr/>
        <a:lstStyle/>
        <a:p>
          <a:endParaRPr lang="en-GB" sz="2000" noProof="0"/>
        </a:p>
      </dgm:t>
    </dgm:pt>
    <dgm:pt modelId="{4FB3E54B-4CA3-49A4-ACE8-FCF3A0B11310}" type="sibTrans" cxnId="{5CA99EB6-051C-4432-8E2F-073F79D58124}">
      <dgm:prSet/>
      <dgm:spPr/>
      <dgm:t>
        <a:bodyPr/>
        <a:lstStyle/>
        <a:p>
          <a:endParaRPr lang="en-GB" sz="2000" noProof="0"/>
        </a:p>
      </dgm:t>
    </dgm:pt>
    <dgm:pt modelId="{A3B75725-C083-4523-ADE3-CD555175D406}">
      <dgm:prSet phldrT="[Text]" custT="1"/>
      <dgm:spPr/>
      <dgm:t>
        <a:bodyPr/>
        <a:lstStyle/>
        <a:p>
          <a:r>
            <a:rPr lang="en-GB" sz="1600" b="1" noProof="0" dirty="0" smtClean="0"/>
            <a:t>Goal recommendations</a:t>
          </a:r>
          <a:endParaRPr lang="en-GB" sz="1600" b="1" noProof="0" dirty="0"/>
        </a:p>
      </dgm:t>
    </dgm:pt>
    <dgm:pt modelId="{C705BA41-4C6A-4A58-A5E8-CCD157B75477}" type="parTrans" cxnId="{4865FA8F-7F4F-4000-B2DA-24B57F90C51D}">
      <dgm:prSet/>
      <dgm:spPr/>
      <dgm:t>
        <a:bodyPr/>
        <a:lstStyle/>
        <a:p>
          <a:endParaRPr lang="en-GB" sz="2000" noProof="0"/>
        </a:p>
      </dgm:t>
    </dgm:pt>
    <dgm:pt modelId="{4411F3E1-D225-4D95-87A2-E417E4A3AC72}" type="sibTrans" cxnId="{4865FA8F-7F4F-4000-B2DA-24B57F90C51D}">
      <dgm:prSet/>
      <dgm:spPr/>
      <dgm:t>
        <a:bodyPr/>
        <a:lstStyle/>
        <a:p>
          <a:endParaRPr lang="en-GB" sz="2000" noProof="0"/>
        </a:p>
      </dgm:t>
    </dgm:pt>
    <dgm:pt modelId="{E860081A-01DF-4C0F-8C94-592F39AA170A}">
      <dgm:prSet phldrT="[Text]" custT="1"/>
      <dgm:spPr/>
      <dgm:t>
        <a:bodyPr/>
        <a:lstStyle/>
        <a:p>
          <a:r>
            <a:rPr lang="en-GB" sz="1600" b="1" noProof="0" dirty="0" smtClean="0"/>
            <a:t>Trip history, comparison between days/weeks/months/years</a:t>
          </a:r>
          <a:endParaRPr lang="en-GB" sz="1600" b="1" noProof="0" dirty="0"/>
        </a:p>
      </dgm:t>
    </dgm:pt>
    <dgm:pt modelId="{9BD6F960-C4F4-403C-B698-7E40B2495831}" type="parTrans" cxnId="{5A1A342F-C4D3-4C00-8445-AEEAB348364B}">
      <dgm:prSet/>
      <dgm:spPr/>
      <dgm:t>
        <a:bodyPr/>
        <a:lstStyle/>
        <a:p>
          <a:endParaRPr lang="en-GB" sz="2000" noProof="0"/>
        </a:p>
      </dgm:t>
    </dgm:pt>
    <dgm:pt modelId="{29A391E0-7819-40B3-8EB7-AAB80E494C7C}" type="sibTrans" cxnId="{5A1A342F-C4D3-4C00-8445-AEEAB348364B}">
      <dgm:prSet/>
      <dgm:spPr/>
      <dgm:t>
        <a:bodyPr/>
        <a:lstStyle/>
        <a:p>
          <a:endParaRPr lang="en-GB" sz="2000" noProof="0"/>
        </a:p>
      </dgm:t>
    </dgm:pt>
    <dgm:pt modelId="{6F43D740-D313-40FA-8F8A-2131A73F741C}">
      <dgm:prSet phldrT="[Text]" custT="1"/>
      <dgm:spPr/>
      <dgm:t>
        <a:bodyPr/>
        <a:lstStyle/>
        <a:p>
          <a:r>
            <a:rPr lang="en-GB" sz="1600" b="1" noProof="0" smtClean="0"/>
            <a:t>Goals commited to</a:t>
          </a:r>
          <a:endParaRPr lang="en-GB" sz="1600" b="1" noProof="0"/>
        </a:p>
      </dgm:t>
    </dgm:pt>
    <dgm:pt modelId="{61E9ED99-2416-4A8D-8567-5794860A18DF}" type="parTrans" cxnId="{6767FC4E-2640-4210-9E10-5ABCAC7F0DED}">
      <dgm:prSet/>
      <dgm:spPr/>
      <dgm:t>
        <a:bodyPr/>
        <a:lstStyle/>
        <a:p>
          <a:endParaRPr lang="en-GB" sz="2000" noProof="0"/>
        </a:p>
      </dgm:t>
    </dgm:pt>
    <dgm:pt modelId="{79430D40-0C3F-494C-B3D3-5023F489BCD5}" type="sibTrans" cxnId="{6767FC4E-2640-4210-9E10-5ABCAC7F0DED}">
      <dgm:prSet/>
      <dgm:spPr/>
      <dgm:t>
        <a:bodyPr/>
        <a:lstStyle/>
        <a:p>
          <a:endParaRPr lang="en-GB" sz="2000" noProof="0"/>
        </a:p>
      </dgm:t>
    </dgm:pt>
    <dgm:pt modelId="{392024B3-719A-4E6A-B25E-64E5CF62DD2C}">
      <dgm:prSet phldrT="[Text]" custT="1"/>
      <dgm:spPr/>
      <dgm:t>
        <a:bodyPr/>
        <a:lstStyle/>
        <a:p>
          <a:r>
            <a:rPr lang="en-GB" sz="1600" b="1" noProof="0" dirty="0" smtClean="0"/>
            <a:t>Travel preferences</a:t>
          </a:r>
          <a:endParaRPr lang="en-GB" sz="1600" b="1" noProof="0" dirty="0"/>
        </a:p>
      </dgm:t>
    </dgm:pt>
    <dgm:pt modelId="{BB10E530-39BC-412A-AB3C-1B004BE3D484}" type="parTrans" cxnId="{51DB5431-7B45-40F0-B4BF-73781DE8051B}">
      <dgm:prSet/>
      <dgm:spPr/>
      <dgm:t>
        <a:bodyPr/>
        <a:lstStyle/>
        <a:p>
          <a:endParaRPr lang="en-GB" sz="2000" noProof="0"/>
        </a:p>
      </dgm:t>
    </dgm:pt>
    <dgm:pt modelId="{7ACE07D7-C288-4558-A394-0CEF57C83B0A}" type="sibTrans" cxnId="{51DB5431-7B45-40F0-B4BF-73781DE8051B}">
      <dgm:prSet/>
      <dgm:spPr/>
      <dgm:t>
        <a:bodyPr/>
        <a:lstStyle/>
        <a:p>
          <a:endParaRPr lang="en-GB" sz="2000" noProof="0"/>
        </a:p>
      </dgm:t>
    </dgm:pt>
    <dgm:pt modelId="{14E3F066-35E0-4EA7-8037-F26F10C83DE4}" type="pres">
      <dgm:prSet presAssocID="{F5D90ABE-89CE-4919-9213-F845566ED1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0D9C039-59CA-4050-BE49-2D65582F8344}" type="pres">
      <dgm:prSet presAssocID="{8EBBFE02-9554-4D56-BC58-AD648D4468A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1CBF2B2-3DA1-4D02-8CB7-76FE65F10E49}" type="pres">
      <dgm:prSet presAssocID="{680ECE9A-7820-4C92-82D7-2219E1C86CD6}" presName="sibTrans" presStyleCnt="0"/>
      <dgm:spPr/>
    </dgm:pt>
    <dgm:pt modelId="{817B6F7E-56E0-4B1B-AC34-08A9315DAA94}" type="pres">
      <dgm:prSet presAssocID="{0982EEC4-EEAB-4276-84AD-6B58B4BD29D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9490E0A-427A-4C99-8C14-FF4D59D6E6BD}" type="pres">
      <dgm:prSet presAssocID="{EAEB4128-DF9B-400D-845C-8AFA1CA6FBBA}" presName="sibTrans" presStyleCnt="0"/>
      <dgm:spPr/>
    </dgm:pt>
    <dgm:pt modelId="{03FB28E2-EA4F-4FAE-8503-35248D7C5DDA}" type="pres">
      <dgm:prSet presAssocID="{B8DAD408-9FE2-46B1-9A5E-2C8966A0A9C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4DCE2AC-2DA6-4E3D-B137-5703ACE7EE2C}" type="pres">
      <dgm:prSet presAssocID="{FACD7310-A4DC-4980-B8CA-199BDC8E34AC}" presName="sibTrans" presStyleCnt="0"/>
      <dgm:spPr/>
    </dgm:pt>
    <dgm:pt modelId="{56DF25E2-6054-47EA-AA1D-3B68583EE76C}" type="pres">
      <dgm:prSet presAssocID="{1018B59C-A5B2-42ED-ACE6-B88F6C225DD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7A51519-B949-4232-8041-0AF96E0F542F}" type="presOf" srcId="{C4604EE9-BF7F-4B2D-A793-B2A197B27FDD}" destId="{56DF25E2-6054-47EA-AA1D-3B68583EE76C}" srcOrd="0" destOrd="1" presId="urn:microsoft.com/office/officeart/2005/8/layout/default"/>
    <dgm:cxn modelId="{435402FA-2ABB-4D69-B064-B67F2EE99C5C}" srcId="{8EBBFE02-9554-4D56-BC58-AD648D4468A0}" destId="{73A07C28-2614-4252-B3AC-2CA7F80A4426}" srcOrd="3" destOrd="0" parTransId="{213DE509-2587-483B-9222-8758A0F7C4FD}" sibTransId="{DFFFCF88-3DC5-4016-8F85-D0499C57D8D2}"/>
    <dgm:cxn modelId="{7AF77B43-FFCD-4AD9-A044-53E4E807C20B}" srcId="{F5D90ABE-89CE-4919-9213-F845566ED1CD}" destId="{0982EEC4-EEAB-4276-84AD-6B58B4BD29DD}" srcOrd="1" destOrd="0" parTransId="{96B7F801-7C75-46D9-A0F1-D9ECDE43F84B}" sibTransId="{EAEB4128-DF9B-400D-845C-8AFA1CA6FBBA}"/>
    <dgm:cxn modelId="{D32882F6-3322-420B-94F9-E2ACE7445791}" srcId="{F5D90ABE-89CE-4919-9213-F845566ED1CD}" destId="{B8DAD408-9FE2-46B1-9A5E-2C8966A0A9C6}" srcOrd="2" destOrd="0" parTransId="{A5416065-ED1A-4980-9965-0A10AF6FF334}" sibTransId="{FACD7310-A4DC-4980-B8CA-199BDC8E34AC}"/>
    <dgm:cxn modelId="{BDEF860D-116A-4950-A1FE-EEF16E0ECB0E}" type="presOf" srcId="{C265FD69-9467-4AEB-9BDB-E03030C77AB4}" destId="{56DF25E2-6054-47EA-AA1D-3B68583EE76C}" srcOrd="0" destOrd="4" presId="urn:microsoft.com/office/officeart/2005/8/layout/default"/>
    <dgm:cxn modelId="{2026CEDE-A5E4-40E4-9D7C-2B8DA9EC6970}" type="presOf" srcId="{A3B75725-C083-4523-ADE3-CD555175D406}" destId="{56DF25E2-6054-47EA-AA1D-3B68583EE76C}" srcOrd="0" destOrd="5" presId="urn:microsoft.com/office/officeart/2005/8/layout/default"/>
    <dgm:cxn modelId="{4E673D54-1A2F-476F-B73F-BE89B92C3A34}" type="presOf" srcId="{F5D90ABE-89CE-4919-9213-F845566ED1CD}" destId="{14E3F066-35E0-4EA7-8037-F26F10C83DE4}" srcOrd="0" destOrd="0" presId="urn:microsoft.com/office/officeart/2005/8/layout/default"/>
    <dgm:cxn modelId="{7381AFA2-0EE3-489F-A6BD-353E41F30EC2}" srcId="{8EBBFE02-9554-4D56-BC58-AD648D4468A0}" destId="{2C8BDD66-7661-46E2-8C86-402721406B3A}" srcOrd="0" destOrd="0" parTransId="{96A2B202-D6B1-4E7A-BB84-9EA6EE134290}" sibTransId="{77F44F91-63AF-4821-A350-93C390924FE6}"/>
    <dgm:cxn modelId="{0F780C13-9C65-4C51-B9F9-1BF34E9F8930}" type="presOf" srcId="{0982EEC4-EEAB-4276-84AD-6B58B4BD29DD}" destId="{817B6F7E-56E0-4B1B-AC34-08A9315DAA94}" srcOrd="0" destOrd="0" presId="urn:microsoft.com/office/officeart/2005/8/layout/default"/>
    <dgm:cxn modelId="{3C6FA8FE-4397-4839-A008-096D5361F7EA}" type="presOf" srcId="{02230D5A-FFF9-4E5C-9C14-CF6D371A3915}" destId="{817B6F7E-56E0-4B1B-AC34-08A9315DAA94}" srcOrd="0" destOrd="3" presId="urn:microsoft.com/office/officeart/2005/8/layout/default"/>
    <dgm:cxn modelId="{E863E6AA-E2C1-4E9E-8354-234AD222F8F3}" type="presOf" srcId="{8EBBFE02-9554-4D56-BC58-AD648D4468A0}" destId="{50D9C039-59CA-4050-BE49-2D65582F8344}" srcOrd="0" destOrd="0" presId="urn:microsoft.com/office/officeart/2005/8/layout/default"/>
    <dgm:cxn modelId="{50064B32-46C8-4AE4-8F39-A28A45D25BF7}" srcId="{F5D90ABE-89CE-4919-9213-F845566ED1CD}" destId="{8EBBFE02-9554-4D56-BC58-AD648D4468A0}" srcOrd="0" destOrd="0" parTransId="{906A9407-F35C-4A86-9270-93358463BFBF}" sibTransId="{680ECE9A-7820-4C92-82D7-2219E1C86CD6}"/>
    <dgm:cxn modelId="{5A1A342F-C4D3-4C00-8445-AEEAB348364B}" srcId="{B8DAD408-9FE2-46B1-9A5E-2C8966A0A9C6}" destId="{E860081A-01DF-4C0F-8C94-592F39AA170A}" srcOrd="0" destOrd="0" parTransId="{9BD6F960-C4F4-403C-B698-7E40B2495831}" sibTransId="{29A391E0-7819-40B3-8EB7-AAB80E494C7C}"/>
    <dgm:cxn modelId="{53344156-C7E1-4A2D-9C22-C5F748B4EC49}" srcId="{8EBBFE02-9554-4D56-BC58-AD648D4468A0}" destId="{0EDA615F-E7F8-4581-9027-08336E31CCDB}" srcOrd="2" destOrd="0" parTransId="{C5F0FF0E-AEEB-4243-88F9-9040462ABD6C}" sibTransId="{DB828A1C-1EF5-4089-B01A-31737E6ABA57}"/>
    <dgm:cxn modelId="{59242916-8D2F-44A3-8A6B-3DD5FCBF5E40}" srcId="{8EBBFE02-9554-4D56-BC58-AD648D4468A0}" destId="{4B65916C-1132-4BDA-A53B-4EA491969634}" srcOrd="1" destOrd="0" parTransId="{A4F1886D-EBAC-4C80-B26F-6AA8E0F7D314}" sibTransId="{7CE560AE-C83B-44EC-8031-A853D699C390}"/>
    <dgm:cxn modelId="{28FC79D9-ECBF-4A0C-94C4-2E454BD491AB}" srcId="{0982EEC4-EEAB-4276-84AD-6B58B4BD29DD}" destId="{978E8868-5D87-47D6-A5D7-A5B12F7EE3DD}" srcOrd="1" destOrd="0" parTransId="{6E37AB53-2A9F-4796-8735-B24BA0208A1A}" sibTransId="{A540A95C-15CC-4DE2-A3C3-9B3ADDA8855A}"/>
    <dgm:cxn modelId="{5CA99EB6-051C-4432-8E2F-073F79D58124}" srcId="{1018B59C-A5B2-42ED-ACE6-B88F6C225DDC}" destId="{C265FD69-9467-4AEB-9BDB-E03030C77AB4}" srcOrd="3" destOrd="0" parTransId="{F9D60A4C-C4A0-4C72-89FA-11EF166737B3}" sibTransId="{4FB3E54B-4CA3-49A4-ACE8-FCF3A0B11310}"/>
    <dgm:cxn modelId="{18E69698-AF07-46BC-B128-1B06F2104A8A}" type="presOf" srcId="{6F43D740-D313-40FA-8F8A-2131A73F741C}" destId="{56DF25E2-6054-47EA-AA1D-3B68583EE76C}" srcOrd="0" destOrd="3" presId="urn:microsoft.com/office/officeart/2005/8/layout/default"/>
    <dgm:cxn modelId="{6767FC4E-2640-4210-9E10-5ABCAC7F0DED}" srcId="{1018B59C-A5B2-42ED-ACE6-B88F6C225DDC}" destId="{6F43D740-D313-40FA-8F8A-2131A73F741C}" srcOrd="2" destOrd="0" parTransId="{61E9ED99-2416-4A8D-8567-5794860A18DF}" sibTransId="{79430D40-0C3F-494C-B3D3-5023F489BCD5}"/>
    <dgm:cxn modelId="{1B316446-9125-4868-994A-004C1E5E8207}" type="presOf" srcId="{4B65916C-1132-4BDA-A53B-4EA491969634}" destId="{50D9C039-59CA-4050-BE49-2D65582F8344}" srcOrd="0" destOrd="2" presId="urn:microsoft.com/office/officeart/2005/8/layout/default"/>
    <dgm:cxn modelId="{5333F4C4-C218-474C-AEBF-01B4597230D3}" srcId="{0982EEC4-EEAB-4276-84AD-6B58B4BD29DD}" destId="{02230D5A-FFF9-4E5C-9C14-CF6D371A3915}" srcOrd="2" destOrd="0" parTransId="{20E6D1D1-AFB8-483F-A107-EEB432CBDEAD}" sibTransId="{27B079A2-ED1D-4A58-A608-0DE808D92E95}"/>
    <dgm:cxn modelId="{34D5D105-42BB-463D-9C60-FA1FDF290FFA}" srcId="{F5D90ABE-89CE-4919-9213-F845566ED1CD}" destId="{1018B59C-A5B2-42ED-ACE6-B88F6C225DDC}" srcOrd="3" destOrd="0" parTransId="{C198C0B6-15D5-4F57-A1C8-978BE48EA31C}" sibTransId="{7E79ED5D-9D13-4D0B-B311-9DA694090BF2}"/>
    <dgm:cxn modelId="{51DB5431-7B45-40F0-B4BF-73781DE8051B}" srcId="{1018B59C-A5B2-42ED-ACE6-B88F6C225DDC}" destId="{392024B3-719A-4E6A-B25E-64E5CF62DD2C}" srcOrd="1" destOrd="0" parTransId="{BB10E530-39BC-412A-AB3C-1B004BE3D484}" sibTransId="{7ACE07D7-C288-4558-A394-0CEF57C83B0A}"/>
    <dgm:cxn modelId="{05709F14-63B4-44A8-B310-74DF6FFF6107}" srcId="{1018B59C-A5B2-42ED-ACE6-B88F6C225DDC}" destId="{C4604EE9-BF7F-4B2D-A793-B2A197B27FDD}" srcOrd="0" destOrd="0" parTransId="{1D8BBEFB-06FE-4938-A306-7BBF1E8AB3DB}" sibTransId="{81AC9C60-CDC4-41A0-B125-1B1DAEDE039C}"/>
    <dgm:cxn modelId="{BFC37972-6528-47E8-B88F-25788CA33396}" srcId="{0982EEC4-EEAB-4276-84AD-6B58B4BD29DD}" destId="{925F32D5-A3D5-4EC5-A90E-6952A319CB88}" srcOrd="0" destOrd="0" parTransId="{3328DCF6-1803-427D-9903-1B8329693392}" sibTransId="{2642C4C3-EBFB-493A-ABD1-AB5E779AE72D}"/>
    <dgm:cxn modelId="{2C15EDFD-69E8-4FDD-B19B-1C7BAA387624}" type="presOf" srcId="{978E8868-5D87-47D6-A5D7-A5B12F7EE3DD}" destId="{817B6F7E-56E0-4B1B-AC34-08A9315DAA94}" srcOrd="0" destOrd="2" presId="urn:microsoft.com/office/officeart/2005/8/layout/default"/>
    <dgm:cxn modelId="{6C25C6ED-740E-42BD-A0A7-03473FCD4B04}" type="presOf" srcId="{B8DAD408-9FE2-46B1-9A5E-2C8966A0A9C6}" destId="{03FB28E2-EA4F-4FAE-8503-35248D7C5DDA}" srcOrd="0" destOrd="0" presId="urn:microsoft.com/office/officeart/2005/8/layout/default"/>
    <dgm:cxn modelId="{4865FA8F-7F4F-4000-B2DA-24B57F90C51D}" srcId="{1018B59C-A5B2-42ED-ACE6-B88F6C225DDC}" destId="{A3B75725-C083-4523-ADE3-CD555175D406}" srcOrd="4" destOrd="0" parTransId="{C705BA41-4C6A-4A58-A5E8-CCD157B75477}" sibTransId="{4411F3E1-D225-4D95-87A2-E417E4A3AC72}"/>
    <dgm:cxn modelId="{6D073FB7-9BD0-445E-8B39-72F50AA02E5B}" type="presOf" srcId="{1018B59C-A5B2-42ED-ACE6-B88F6C225DDC}" destId="{56DF25E2-6054-47EA-AA1D-3B68583EE76C}" srcOrd="0" destOrd="0" presId="urn:microsoft.com/office/officeart/2005/8/layout/default"/>
    <dgm:cxn modelId="{05D7C6D0-BE6D-473D-A1B4-EA47F2FB3E1C}" type="presOf" srcId="{E860081A-01DF-4C0F-8C94-592F39AA170A}" destId="{03FB28E2-EA4F-4FAE-8503-35248D7C5DDA}" srcOrd="0" destOrd="1" presId="urn:microsoft.com/office/officeart/2005/8/layout/default"/>
    <dgm:cxn modelId="{7BF41D39-CF82-42CF-AA42-06FE82F5C982}" type="presOf" srcId="{2C8BDD66-7661-46E2-8C86-402721406B3A}" destId="{50D9C039-59CA-4050-BE49-2D65582F8344}" srcOrd="0" destOrd="1" presId="urn:microsoft.com/office/officeart/2005/8/layout/default"/>
    <dgm:cxn modelId="{B6CB3A15-2C98-4FB8-A304-9D81F84095A9}" type="presOf" srcId="{925F32D5-A3D5-4EC5-A90E-6952A319CB88}" destId="{817B6F7E-56E0-4B1B-AC34-08A9315DAA94}" srcOrd="0" destOrd="1" presId="urn:microsoft.com/office/officeart/2005/8/layout/default"/>
    <dgm:cxn modelId="{402CE3B5-2AA2-402F-86D2-CDC3641336B5}" type="presOf" srcId="{0EDA615F-E7F8-4581-9027-08336E31CCDB}" destId="{50D9C039-59CA-4050-BE49-2D65582F8344}" srcOrd="0" destOrd="3" presId="urn:microsoft.com/office/officeart/2005/8/layout/default"/>
    <dgm:cxn modelId="{46367FF8-0E5C-4CF7-AA9D-1F34E0D45D81}" type="presOf" srcId="{73A07C28-2614-4252-B3AC-2CA7F80A4426}" destId="{50D9C039-59CA-4050-BE49-2D65582F8344}" srcOrd="0" destOrd="4" presId="urn:microsoft.com/office/officeart/2005/8/layout/default"/>
    <dgm:cxn modelId="{1D7DD397-0001-44A7-8C63-DCE64AB79391}" type="presOf" srcId="{392024B3-719A-4E6A-B25E-64E5CF62DD2C}" destId="{56DF25E2-6054-47EA-AA1D-3B68583EE76C}" srcOrd="0" destOrd="2" presId="urn:microsoft.com/office/officeart/2005/8/layout/default"/>
    <dgm:cxn modelId="{865D1ED9-0144-4A9C-8B14-06FF28F7DF5A}" type="presParOf" srcId="{14E3F066-35E0-4EA7-8037-F26F10C83DE4}" destId="{50D9C039-59CA-4050-BE49-2D65582F8344}" srcOrd="0" destOrd="0" presId="urn:microsoft.com/office/officeart/2005/8/layout/default"/>
    <dgm:cxn modelId="{0672A153-F630-4915-A779-56DA14795C45}" type="presParOf" srcId="{14E3F066-35E0-4EA7-8037-F26F10C83DE4}" destId="{11CBF2B2-3DA1-4D02-8CB7-76FE65F10E49}" srcOrd="1" destOrd="0" presId="urn:microsoft.com/office/officeart/2005/8/layout/default"/>
    <dgm:cxn modelId="{4EF9D940-7E3B-45DD-B694-7178B16A1E9D}" type="presParOf" srcId="{14E3F066-35E0-4EA7-8037-F26F10C83DE4}" destId="{817B6F7E-56E0-4B1B-AC34-08A9315DAA94}" srcOrd="2" destOrd="0" presId="urn:microsoft.com/office/officeart/2005/8/layout/default"/>
    <dgm:cxn modelId="{2BD6400B-A48A-451A-B244-2480C8DA5B64}" type="presParOf" srcId="{14E3F066-35E0-4EA7-8037-F26F10C83DE4}" destId="{99490E0A-427A-4C99-8C14-FF4D59D6E6BD}" srcOrd="3" destOrd="0" presId="urn:microsoft.com/office/officeart/2005/8/layout/default"/>
    <dgm:cxn modelId="{C241F1F4-D852-4BC0-921D-A7F61B7652AC}" type="presParOf" srcId="{14E3F066-35E0-4EA7-8037-F26F10C83DE4}" destId="{03FB28E2-EA4F-4FAE-8503-35248D7C5DDA}" srcOrd="4" destOrd="0" presId="urn:microsoft.com/office/officeart/2005/8/layout/default"/>
    <dgm:cxn modelId="{36DFC702-2757-4DED-B57D-8991EE5E10A2}" type="presParOf" srcId="{14E3F066-35E0-4EA7-8037-F26F10C83DE4}" destId="{74DCE2AC-2DA6-4E3D-B137-5703ACE7EE2C}" srcOrd="5" destOrd="0" presId="urn:microsoft.com/office/officeart/2005/8/layout/default"/>
    <dgm:cxn modelId="{1D7B51F1-283E-44B4-A0E5-F7F386527C35}" type="presParOf" srcId="{14E3F066-35E0-4EA7-8037-F26F10C83DE4}" destId="{56DF25E2-6054-47EA-AA1D-3B68583EE76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FC0FA-DA52-4D42-B105-D8E9A48C73EC}" type="datetimeFigureOut">
              <a:rPr lang="de-CH" smtClean="0"/>
              <a:t>07.11.2012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AC756-D9C3-48D8-98D6-A49425C3B3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993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535BA4-3AC8-4BC3-81AA-1B7CE0FFC81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Travel </a:t>
            </a:r>
            <a:r>
              <a:rPr lang="de-AT" dirty="0" err="1" smtClean="0"/>
              <a:t>planner</a:t>
            </a:r>
            <a:r>
              <a:rPr lang="de-AT" dirty="0" smtClean="0"/>
              <a:t>: simple UI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to</a:t>
            </a:r>
            <a:r>
              <a:rPr lang="de-AT" baseline="0" dirty="0" smtClean="0"/>
              <a:t> </a:t>
            </a:r>
            <a:r>
              <a:rPr lang="de-AT" baseline="0" dirty="0" err="1" smtClean="0"/>
              <a:t>help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user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to</a:t>
            </a:r>
            <a:r>
              <a:rPr lang="de-AT" baseline="0" dirty="0" smtClean="0"/>
              <a:t> find route alternatives </a:t>
            </a:r>
            <a:r>
              <a:rPr lang="de-AT" baseline="0" dirty="0" err="1" smtClean="0"/>
              <a:t>to</a:t>
            </a:r>
            <a:r>
              <a:rPr lang="de-AT" baseline="0" dirty="0" smtClean="0"/>
              <a:t> </a:t>
            </a:r>
            <a:r>
              <a:rPr lang="de-AT" baseline="0" dirty="0" err="1" smtClean="0"/>
              <a:t>get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from</a:t>
            </a:r>
            <a:r>
              <a:rPr lang="de-AT" baseline="0" dirty="0" smtClean="0"/>
              <a:t> a </a:t>
            </a:r>
            <a:r>
              <a:rPr lang="de-AT" baseline="0" dirty="0" err="1" smtClean="0"/>
              <a:t>to</a:t>
            </a:r>
            <a:r>
              <a:rPr lang="de-AT" baseline="0" dirty="0" smtClean="0"/>
              <a:t> b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6536D-64A6-D947-AB35-3DFD5D1A2CFC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717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 smtClean="0"/>
              <a:t>Allows</a:t>
            </a:r>
            <a:r>
              <a:rPr lang="de-AT" dirty="0" smtClean="0"/>
              <a:t> </a:t>
            </a:r>
            <a:r>
              <a:rPr lang="de-AT" dirty="0" err="1" smtClean="0"/>
              <a:t>search</a:t>
            </a:r>
            <a:r>
              <a:rPr lang="de-AT" dirty="0" smtClean="0"/>
              <a:t> </a:t>
            </a:r>
            <a:r>
              <a:rPr lang="de-AT" dirty="0" err="1" smtClean="0"/>
              <a:t>or</a:t>
            </a:r>
            <a:r>
              <a:rPr lang="de-AT" dirty="0" smtClean="0"/>
              <a:t> </a:t>
            </a:r>
            <a:r>
              <a:rPr lang="de-AT" dirty="0" err="1" smtClean="0"/>
              <a:t>picking</a:t>
            </a:r>
            <a:r>
              <a:rPr lang="de-AT" baseline="0" dirty="0" smtClean="0"/>
              <a:t> a </a:t>
            </a:r>
            <a:r>
              <a:rPr lang="de-AT" baseline="0" dirty="0" err="1" smtClean="0"/>
              <a:t>location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from</a:t>
            </a:r>
            <a:r>
              <a:rPr lang="de-AT" baseline="0" dirty="0" smtClean="0"/>
              <a:t> a </a:t>
            </a:r>
            <a:r>
              <a:rPr lang="de-AT" baseline="0" dirty="0" err="1" smtClean="0"/>
              <a:t>list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map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6536D-64A6-D947-AB35-3DFD5D1A2CFC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214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Route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finding</a:t>
            </a:r>
            <a:r>
              <a:rPr lang="de-AT" baseline="0" dirty="0" smtClean="0"/>
              <a:t>: </a:t>
            </a:r>
            <a:r>
              <a:rPr lang="de-AT" baseline="0" dirty="0" err="1" smtClean="0"/>
              <a:t>result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lists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listes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personalised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routes</a:t>
            </a:r>
            <a:r>
              <a:rPr lang="de-AT" baseline="0" dirty="0" smtClean="0"/>
              <a:t> – </a:t>
            </a:r>
            <a:r>
              <a:rPr lang="de-AT" baseline="0" dirty="0" err="1" smtClean="0"/>
              <a:t>tailored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and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balanced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between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user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preferences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and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eco-friendliness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route </a:t>
            </a:r>
            <a:r>
              <a:rPr lang="de-AT" baseline="0" dirty="0" err="1" smtClean="0"/>
              <a:t>option</a:t>
            </a:r>
            <a:endParaRPr lang="de-AT" baseline="0" dirty="0" smtClean="0"/>
          </a:p>
          <a:p>
            <a:r>
              <a:rPr lang="de-AT" baseline="0" dirty="0" smtClean="0"/>
              <a:t>View </a:t>
            </a:r>
            <a:r>
              <a:rPr lang="de-AT" baseline="0" dirty="0" err="1" smtClean="0"/>
              <a:t>as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list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map</a:t>
            </a:r>
            <a:endParaRPr lang="de-AT" baseline="0" dirty="0" smtClean="0"/>
          </a:p>
          <a:p>
            <a:r>
              <a:rPr lang="de-AT" baseline="0" dirty="0" err="1" smtClean="0"/>
              <a:t>Indicator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for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eco-friendliness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only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indicative</a:t>
            </a:r>
            <a:r>
              <a:rPr lang="de-AT" baseline="0" dirty="0" smtClean="0"/>
              <a:t> – will </a:t>
            </a:r>
            <a:r>
              <a:rPr lang="de-AT" baseline="0" dirty="0" err="1" smtClean="0"/>
              <a:t>most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likely</a:t>
            </a:r>
            <a:r>
              <a:rPr lang="de-AT" baseline="0" dirty="0" smtClean="0"/>
              <a:t> </a:t>
            </a:r>
            <a:r>
              <a:rPr lang="de-AT" baseline="0" dirty="0" err="1" smtClean="0"/>
              <a:t>change</a:t>
            </a:r>
            <a:endParaRPr lang="de-AT" baseline="0" dirty="0" smtClean="0"/>
          </a:p>
          <a:p>
            <a:r>
              <a:rPr lang="de-AT" baseline="0" dirty="0" smtClean="0">
                <a:sym typeface="Wingdings" pitchFamily="2" charset="2"/>
              </a:rPr>
              <a:t> </a:t>
            </a:r>
            <a:r>
              <a:rPr lang="de-AT" baseline="0" dirty="0" err="1" smtClean="0">
                <a:sym typeface="Wingdings" pitchFamily="2" charset="2"/>
              </a:rPr>
              <a:t>goal</a:t>
            </a:r>
            <a:r>
              <a:rPr lang="de-AT" baseline="0" dirty="0" smtClean="0">
                <a:sym typeface="Wingdings" pitchFamily="2" charset="2"/>
              </a:rPr>
              <a:t>: </a:t>
            </a:r>
            <a:r>
              <a:rPr lang="de-AT" baseline="0" dirty="0" err="1" smtClean="0">
                <a:sym typeface="Wingdings" pitchFamily="2" charset="2"/>
              </a:rPr>
              <a:t>information</a:t>
            </a:r>
            <a:r>
              <a:rPr lang="de-AT" baseline="0" dirty="0" smtClean="0">
                <a:sym typeface="Wingdings" pitchFamily="2" charset="2"/>
              </a:rPr>
              <a:t> BEFORE a </a:t>
            </a:r>
            <a:r>
              <a:rPr lang="de-AT" baseline="0" dirty="0" err="1" smtClean="0">
                <a:sym typeface="Wingdings" pitchFamily="2" charset="2"/>
              </a:rPr>
              <a:t>user</a:t>
            </a:r>
            <a:r>
              <a:rPr lang="de-AT" baseline="0" dirty="0" smtClean="0">
                <a:sym typeface="Wingdings" pitchFamily="2" charset="2"/>
              </a:rPr>
              <a:t> </a:t>
            </a:r>
            <a:r>
              <a:rPr lang="de-AT" baseline="0" dirty="0" err="1" smtClean="0">
                <a:sym typeface="Wingdings" pitchFamily="2" charset="2"/>
              </a:rPr>
              <a:t>makes</a:t>
            </a:r>
            <a:r>
              <a:rPr lang="de-AT" baseline="0" dirty="0" smtClean="0">
                <a:sym typeface="Wingdings" pitchFamily="2" charset="2"/>
              </a:rPr>
              <a:t> a </a:t>
            </a:r>
            <a:r>
              <a:rPr lang="de-AT" baseline="0" dirty="0" err="1" smtClean="0">
                <a:sym typeface="Wingdings" pitchFamily="2" charset="2"/>
              </a:rPr>
              <a:t>trip</a:t>
            </a:r>
            <a:r>
              <a:rPr lang="de-AT" baseline="0" dirty="0" smtClean="0">
                <a:sym typeface="Wingdings" pitchFamily="2" charset="2"/>
              </a:rPr>
              <a:t> </a:t>
            </a:r>
            <a:r>
              <a:rPr lang="de-AT" baseline="0" dirty="0" err="1" smtClean="0">
                <a:sym typeface="Wingdings" pitchFamily="2" charset="2"/>
              </a:rPr>
              <a:t>choice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6536D-64A6-D947-AB35-3DFD5D1A2CFC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97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Quick high-level </a:t>
            </a:r>
            <a:r>
              <a:rPr lang="de-AT" dirty="0" err="1" smtClean="0"/>
              <a:t>feedback</a:t>
            </a:r>
            <a:r>
              <a:rPr lang="de-AT" dirty="0" smtClean="0"/>
              <a:t> on </a:t>
            </a:r>
            <a:r>
              <a:rPr lang="de-AT" dirty="0" err="1" smtClean="0"/>
              <a:t>current</a:t>
            </a:r>
            <a:r>
              <a:rPr lang="de-AT" dirty="0" smtClean="0"/>
              <a:t> </a:t>
            </a:r>
            <a:r>
              <a:rPr lang="de-AT" dirty="0" err="1" smtClean="0"/>
              <a:t>travel</a:t>
            </a:r>
            <a:r>
              <a:rPr lang="de-AT" dirty="0" smtClean="0"/>
              <a:t> </a:t>
            </a:r>
            <a:r>
              <a:rPr lang="de-AT" dirty="0" err="1" smtClean="0"/>
              <a:t>behaviour</a:t>
            </a:r>
            <a:r>
              <a:rPr lang="de-AT" dirty="0" smtClean="0"/>
              <a:t>.</a:t>
            </a:r>
            <a:r>
              <a:rPr lang="de-AT" baseline="0" dirty="0" smtClean="0"/>
              <a:t> </a:t>
            </a:r>
          </a:p>
          <a:p>
            <a:r>
              <a:rPr lang="de-AT" baseline="0" dirty="0" smtClean="0"/>
              <a:t>(also </a:t>
            </a:r>
            <a:r>
              <a:rPr lang="de-AT" baseline="0" dirty="0" err="1" smtClean="0"/>
              <a:t>includes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automatic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travel</a:t>
            </a:r>
            <a:r>
              <a:rPr lang="de-AT" baseline="0" dirty="0" smtClean="0"/>
              <a:t> </a:t>
            </a:r>
            <a:r>
              <a:rPr lang="de-AT" baseline="0" dirty="0" err="1" smtClean="0"/>
              <a:t>mode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and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trip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purpose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detection</a:t>
            </a:r>
            <a:r>
              <a:rPr lang="de-AT" baseline="0" dirty="0" smtClean="0"/>
              <a:t>)</a:t>
            </a:r>
          </a:p>
          <a:p>
            <a:endParaRPr lang="de-AT" baseline="0" dirty="0" smtClean="0"/>
          </a:p>
          <a:p>
            <a:r>
              <a:rPr lang="de-AT" baseline="0" dirty="0" smtClean="0">
                <a:sym typeface="Wingdings" pitchFamily="2" charset="2"/>
              </a:rPr>
              <a:t> </a:t>
            </a:r>
            <a:r>
              <a:rPr lang="de-AT" baseline="0" dirty="0" err="1" smtClean="0">
                <a:sym typeface="Wingdings" pitchFamily="2" charset="2"/>
              </a:rPr>
              <a:t>goal</a:t>
            </a:r>
            <a:r>
              <a:rPr lang="de-AT" baseline="0" dirty="0" smtClean="0">
                <a:sym typeface="Wingdings" pitchFamily="2" charset="2"/>
              </a:rPr>
              <a:t>: </a:t>
            </a:r>
            <a:r>
              <a:rPr lang="de-AT" baseline="0" dirty="0" err="1" smtClean="0">
                <a:sym typeface="Wingdings" pitchFamily="2" charset="2"/>
              </a:rPr>
              <a:t>information</a:t>
            </a:r>
            <a:r>
              <a:rPr lang="de-AT" baseline="0" dirty="0" smtClean="0">
                <a:sym typeface="Wingdings" pitchFamily="2" charset="2"/>
              </a:rPr>
              <a:t> WHILE </a:t>
            </a:r>
            <a:r>
              <a:rPr lang="de-AT" baseline="0" dirty="0" err="1" smtClean="0">
                <a:sym typeface="Wingdings" pitchFamily="2" charset="2"/>
              </a:rPr>
              <a:t>user</a:t>
            </a:r>
            <a:r>
              <a:rPr lang="de-AT" baseline="0" dirty="0" smtClean="0">
                <a:sym typeface="Wingdings" pitchFamily="2" charset="2"/>
              </a:rPr>
              <a:t> </a:t>
            </a:r>
            <a:r>
              <a:rPr lang="de-AT" baseline="0" dirty="0" err="1" smtClean="0">
                <a:sym typeface="Wingdings" pitchFamily="2" charset="2"/>
              </a:rPr>
              <a:t>is</a:t>
            </a:r>
            <a:r>
              <a:rPr lang="de-AT" baseline="0" dirty="0" smtClean="0">
                <a:sym typeface="Wingdings" pitchFamily="2" charset="2"/>
              </a:rPr>
              <a:t> </a:t>
            </a:r>
            <a:r>
              <a:rPr lang="de-AT" baseline="0" dirty="0" err="1" smtClean="0">
                <a:sym typeface="Wingdings" pitchFamily="2" charset="2"/>
              </a:rPr>
              <a:t>travelling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6536D-64A6-D947-AB35-3DFD5D1A2CFC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934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 smtClean="0"/>
              <a:t>Me</a:t>
            </a:r>
            <a:r>
              <a:rPr lang="de-AT" baseline="0" dirty="0" smtClean="0"/>
              <a:t> (=</a:t>
            </a:r>
            <a:r>
              <a:rPr lang="de-AT" baseline="0" dirty="0" err="1" smtClean="0"/>
              <a:t>user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profile</a:t>
            </a:r>
            <a:r>
              <a:rPr lang="de-AT" baseline="0" dirty="0" smtClean="0"/>
              <a:t>): </a:t>
            </a:r>
            <a:r>
              <a:rPr lang="de-AT" baseline="0" dirty="0" err="1" smtClean="0"/>
              <a:t>shows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long</a:t>
            </a:r>
            <a:r>
              <a:rPr lang="de-AT" baseline="0" dirty="0" smtClean="0"/>
              <a:t>-term </a:t>
            </a:r>
            <a:r>
              <a:rPr lang="de-AT" baseline="0" dirty="0" err="1" smtClean="0"/>
              <a:t>achievements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and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let‘s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user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commit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to</a:t>
            </a:r>
            <a:r>
              <a:rPr lang="de-AT" baseline="0" dirty="0" smtClean="0"/>
              <a:t> </a:t>
            </a:r>
            <a:r>
              <a:rPr lang="de-AT" baseline="0" dirty="0" err="1" smtClean="0"/>
              <a:t>goals</a:t>
            </a:r>
            <a:endParaRPr lang="de-AT" baseline="0" dirty="0" smtClean="0"/>
          </a:p>
          <a:p>
            <a:r>
              <a:rPr lang="de-AT" dirty="0" err="1" smtClean="0"/>
              <a:t>Social</a:t>
            </a:r>
            <a:r>
              <a:rPr lang="de-AT" dirty="0" smtClean="0"/>
              <a:t> </a:t>
            </a:r>
            <a:r>
              <a:rPr lang="de-AT" dirty="0" err="1" smtClean="0"/>
              <a:t>aspects</a:t>
            </a:r>
            <a:r>
              <a:rPr lang="de-AT" baseline="0" dirty="0" smtClean="0"/>
              <a:t> – </a:t>
            </a:r>
            <a:r>
              <a:rPr lang="de-AT" baseline="0" dirty="0" err="1" smtClean="0"/>
              <a:t>commitments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and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achievements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can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be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shared</a:t>
            </a:r>
            <a:r>
              <a:rPr lang="de-AT" baseline="0" dirty="0" smtClean="0"/>
              <a:t> on Facebook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6536D-64A6-D947-AB35-3DFD5D1A2CFC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98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 smtClean="0"/>
              <a:t>Detailed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long</a:t>
            </a:r>
            <a:r>
              <a:rPr lang="de-AT" baseline="0" dirty="0" smtClean="0"/>
              <a:t>-time </a:t>
            </a:r>
            <a:r>
              <a:rPr lang="de-AT" baseline="0" dirty="0" err="1" smtClean="0"/>
              <a:t>feedback</a:t>
            </a:r>
            <a:r>
              <a:rPr lang="de-AT" baseline="0" dirty="0" smtClean="0"/>
              <a:t> on </a:t>
            </a:r>
            <a:r>
              <a:rPr lang="de-AT" baseline="0" dirty="0" err="1" smtClean="0"/>
              <a:t>travel</a:t>
            </a:r>
            <a:r>
              <a:rPr lang="de-AT" baseline="0" dirty="0" smtClean="0"/>
              <a:t> </a:t>
            </a:r>
            <a:r>
              <a:rPr lang="de-AT" baseline="0" dirty="0" err="1" smtClean="0"/>
              <a:t>history</a:t>
            </a:r>
            <a:r>
              <a:rPr lang="de-AT" baseline="0" dirty="0" smtClean="0"/>
              <a:t>. </a:t>
            </a:r>
          </a:p>
          <a:p>
            <a:r>
              <a:rPr lang="de-AT" baseline="0" dirty="0" err="1" smtClean="0"/>
              <a:t>Both</a:t>
            </a:r>
            <a:r>
              <a:rPr lang="de-AT" baseline="0" dirty="0" smtClean="0"/>
              <a:t> high-level </a:t>
            </a:r>
            <a:r>
              <a:rPr lang="de-AT" baseline="0" dirty="0" err="1" smtClean="0"/>
              <a:t>aggregated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feedback</a:t>
            </a:r>
            <a:r>
              <a:rPr lang="de-AT" baseline="0" dirty="0" smtClean="0"/>
              <a:t> (</a:t>
            </a:r>
            <a:r>
              <a:rPr lang="de-AT" baseline="0" dirty="0" err="1" smtClean="0"/>
              <a:t>curve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can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be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set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to</a:t>
            </a:r>
            <a:r>
              <a:rPr lang="de-AT" baseline="0" dirty="0" smtClean="0"/>
              <a:t> Day/</a:t>
            </a:r>
            <a:r>
              <a:rPr lang="de-AT" baseline="0" dirty="0" err="1" smtClean="0"/>
              <a:t>Week</a:t>
            </a:r>
            <a:r>
              <a:rPr lang="de-AT" baseline="0" dirty="0" smtClean="0"/>
              <a:t>/</a:t>
            </a:r>
            <a:r>
              <a:rPr lang="de-AT" baseline="0" dirty="0" err="1" smtClean="0"/>
              <a:t>Month</a:t>
            </a:r>
            <a:r>
              <a:rPr lang="de-AT" baseline="0" dirty="0" smtClean="0"/>
              <a:t>/Year </a:t>
            </a:r>
            <a:r>
              <a:rPr lang="de-AT" baseline="0" dirty="0" err="1" smtClean="0"/>
              <a:t>view</a:t>
            </a:r>
            <a:r>
              <a:rPr lang="de-AT" baseline="0" dirty="0" smtClean="0"/>
              <a:t>)</a:t>
            </a:r>
          </a:p>
          <a:p>
            <a:r>
              <a:rPr lang="de-AT" baseline="0" dirty="0" err="1" smtClean="0"/>
              <a:t>And</a:t>
            </a:r>
            <a:r>
              <a:rPr lang="de-AT" baseline="0" dirty="0" smtClean="0"/>
              <a:t> individual </a:t>
            </a:r>
            <a:r>
              <a:rPr lang="de-AT" baseline="0" dirty="0" err="1" smtClean="0"/>
              <a:t>trip</a:t>
            </a:r>
            <a:r>
              <a:rPr lang="de-AT" baseline="0" dirty="0" smtClean="0"/>
              <a:t> </a:t>
            </a:r>
            <a:r>
              <a:rPr lang="de-AT" baseline="0" dirty="0" err="1" smtClean="0"/>
              <a:t>details</a:t>
            </a:r>
            <a:endParaRPr lang="de-AT" baseline="0" dirty="0" smtClean="0"/>
          </a:p>
          <a:p>
            <a:endParaRPr lang="de-AT" baseline="0" dirty="0" smtClean="0"/>
          </a:p>
          <a:p>
            <a:r>
              <a:rPr lang="de-AT" baseline="0" dirty="0" smtClean="0">
                <a:sym typeface="Wingdings" pitchFamily="2" charset="2"/>
              </a:rPr>
              <a:t> </a:t>
            </a:r>
            <a:r>
              <a:rPr lang="de-AT" baseline="0" dirty="0" err="1" smtClean="0">
                <a:sym typeface="Wingdings" pitchFamily="2" charset="2"/>
              </a:rPr>
              <a:t>goal</a:t>
            </a:r>
            <a:r>
              <a:rPr lang="de-AT" baseline="0" dirty="0" smtClean="0">
                <a:sym typeface="Wingdings" pitchFamily="2" charset="2"/>
              </a:rPr>
              <a:t>: </a:t>
            </a:r>
            <a:r>
              <a:rPr lang="de-AT" baseline="0" dirty="0" err="1" smtClean="0">
                <a:sym typeface="Wingdings" pitchFamily="2" charset="2"/>
              </a:rPr>
              <a:t>information</a:t>
            </a:r>
            <a:r>
              <a:rPr lang="de-AT" baseline="0" dirty="0" smtClean="0">
                <a:sym typeface="Wingdings" pitchFamily="2" charset="2"/>
              </a:rPr>
              <a:t> AFTER a </a:t>
            </a:r>
            <a:r>
              <a:rPr lang="de-AT" baseline="0" dirty="0" err="1" smtClean="0">
                <a:sym typeface="Wingdings" pitchFamily="2" charset="2"/>
              </a:rPr>
              <a:t>trip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6536D-64A6-D947-AB35-3DFD5D1A2CFC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89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umsplatzhalter 3"/>
          <p:cNvSpPr txBox="1">
            <a:spLocks/>
          </p:cNvSpPr>
          <p:nvPr/>
        </p:nvSpPr>
        <p:spPr>
          <a:xfrm>
            <a:off x="8118797" y="133250"/>
            <a:ext cx="10445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09/11/10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468313" y="3357563"/>
            <a:ext cx="6767512" cy="1655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50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60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>
              <a:defRPr sz="260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>
              <a:defRPr sz="260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F87AC-9A7F-4643-BB26-6F8E4374CEC5}" type="slidenum">
              <a:rPr lang="en-GB"/>
              <a:pPr>
                <a:defRPr/>
              </a:pPr>
              <a:t>‹Nr.›</a:t>
            </a:fld>
            <a:endParaRPr lang="en-GB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1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116632"/>
            <a:ext cx="7488832" cy="1296144"/>
          </a:xfrm>
          <a:prstGeom prst="rect">
            <a:avLst/>
          </a:prstGeom>
        </p:spPr>
        <p:txBody>
          <a:bodyPr vert="horz" lIns="72000" tIns="72000" rIns="72000" bIns="72000" anchor="ctr"/>
          <a:lstStyle>
            <a:lvl1pPr algn="l">
              <a:defRPr sz="3600" b="1" i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de-AT" dirty="0" smtClean="0"/>
              <a:t>Content</a:t>
            </a:r>
            <a:br>
              <a:rPr lang="de-AT" dirty="0" smtClean="0"/>
            </a:br>
            <a:r>
              <a:rPr lang="de-AT" dirty="0" err="1" smtClean="0"/>
              <a:t>Content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68313" y="1628775"/>
            <a:ext cx="7488237" cy="460851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116632"/>
            <a:ext cx="7488832" cy="1296144"/>
          </a:xfrm>
          <a:prstGeom prst="rect">
            <a:avLst/>
          </a:prstGeom>
        </p:spPr>
        <p:txBody>
          <a:bodyPr vert="horz" lIns="72000" tIns="72000" rIns="72000" bIns="72000"/>
          <a:lstStyle>
            <a:lvl1pPr algn="l">
              <a:defRPr sz="3600" b="1" i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de-AT" dirty="0" smtClean="0"/>
              <a:t>Content</a:t>
            </a:r>
            <a:br>
              <a:rPr lang="de-AT" dirty="0" smtClean="0"/>
            </a:br>
            <a:r>
              <a:rPr lang="de-AT" dirty="0" err="1" smtClean="0"/>
              <a:t>Content</a:t>
            </a:r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68313" y="1628775"/>
            <a:ext cx="7488237" cy="4608513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08" y="5076825"/>
            <a:ext cx="9181008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0" y="0"/>
            <a:ext cx="9184952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0" y="6028546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i="1" kern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Project Reference: 288466</a:t>
            </a:r>
          </a:p>
          <a:p>
            <a:r>
              <a:rPr lang="en-US" sz="1500" b="0" i="1" kern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FP7-ICT 2011: 6.6 Low carbon multi-modal mobility and freight transport)</a:t>
            </a:r>
          </a:p>
          <a:p>
            <a:r>
              <a:rPr lang="en-US" sz="1500" b="0" i="1" kern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Project Duration: 1 Oct 2011 – 31 Sept 2014</a:t>
            </a:r>
            <a:endParaRPr lang="de-DE" sz="1500" b="0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939" y="3284983"/>
            <a:ext cx="360816" cy="1791841"/>
          </a:xfrm>
          <a:prstGeom prst="rect">
            <a:avLst/>
          </a:prstGeom>
          <a:solidFill>
            <a:srgbClr val="BCDF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" dirty="0">
              <a:solidFill>
                <a:srgbClr val="BCDF48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293096"/>
            <a:ext cx="2555776" cy="6847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 txBox="1">
            <a:spLocks/>
          </p:cNvSpPr>
          <p:nvPr/>
        </p:nvSpPr>
        <p:spPr>
          <a:xfrm>
            <a:off x="6755572" y="6165304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CE013-8EB5-41D2-9D25-CD55054517C4}" type="slidenum"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-1761" y="1"/>
            <a:ext cx="360816" cy="1412776"/>
          </a:xfrm>
          <a:prstGeom prst="rect">
            <a:avLst/>
          </a:prstGeom>
          <a:solidFill>
            <a:srgbClr val="BCDF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" dirty="0">
              <a:solidFill>
                <a:srgbClr val="BCDF48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38635"/>
            <a:ext cx="9155545" cy="242455"/>
          </a:xfrm>
          <a:prstGeom prst="rect">
            <a:avLst/>
          </a:prstGeom>
          <a:solidFill>
            <a:srgbClr val="BCDF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BCDF48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906" y="346389"/>
            <a:ext cx="1334266" cy="3600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2" y="3276600"/>
            <a:ext cx="8904288" cy="1655762"/>
          </a:xfrm>
        </p:spPr>
        <p:txBody>
          <a:bodyPr/>
          <a:lstStyle/>
          <a:p>
            <a:r>
              <a:rPr lang="de-CH" smtClean="0"/>
              <a:t>Workshop related projects</a:t>
            </a:r>
          </a:p>
          <a:p>
            <a:r>
              <a:rPr lang="en-US" sz="2400" smtClean="0"/>
              <a:t>ICT2011</a:t>
            </a:r>
            <a:r>
              <a:rPr lang="en-US" sz="2400"/>
              <a:t>: 6.6 </a:t>
            </a:r>
            <a:r>
              <a:rPr lang="en-US" sz="2400" smtClean="0"/>
              <a:t>Low </a:t>
            </a:r>
            <a:r>
              <a:rPr lang="en-US" sz="2400"/>
              <a:t>carbon multi-modal mobility and freight transport </a:t>
            </a:r>
            <a:r>
              <a:rPr lang="en-US" sz="1800"/>
              <a:t>	</a:t>
            </a:r>
            <a:endParaRPr lang="de-CH" sz="1800" dirty="0" smtClean="0"/>
          </a:p>
          <a:p>
            <a:r>
              <a:rPr lang="de-CH" smtClean="0"/>
              <a:t>Vienna, October 24th 2012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814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5. PEACOX Components</a:t>
            </a: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36224"/>
            <a:ext cx="7344816" cy="44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7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/>
            </a:r>
            <a:br>
              <a:rPr lang="de-AT" smtClean="0"/>
            </a:br>
            <a:r>
              <a:rPr lang="de-AT" smtClean="0"/>
              <a:t>Available Results (as of now)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sz="2400"/>
              <a:t>Identification of user groups</a:t>
            </a:r>
          </a:p>
          <a:p>
            <a:pPr marL="342900" lvl="1" indent="-342900">
              <a:buFont typeface="Arial"/>
              <a:buChar char="•"/>
            </a:pPr>
            <a:r>
              <a:rPr lang="en-GB" smtClean="0"/>
              <a:t>Analysis of concepts that </a:t>
            </a:r>
            <a:r>
              <a:rPr lang="en-GB"/>
              <a:t>explain mobility </a:t>
            </a:r>
            <a:r>
              <a:rPr lang="en-GB" smtClean="0"/>
              <a:t>behavior</a:t>
            </a:r>
          </a:p>
          <a:p>
            <a:pPr marL="342900" lvl="1" indent="-342900">
              <a:buFont typeface="Arial"/>
              <a:buChar char="•"/>
            </a:pPr>
            <a:r>
              <a:rPr lang="en-GB"/>
              <a:t>Description of context and situational </a:t>
            </a:r>
            <a:r>
              <a:rPr lang="en-GB" smtClean="0"/>
              <a:t>variables</a:t>
            </a:r>
          </a:p>
          <a:p>
            <a:pPr marL="342900" lvl="1" indent="-342900">
              <a:buFont typeface="Arial"/>
              <a:buChar char="•"/>
            </a:pPr>
            <a:r>
              <a:rPr lang="en-GB" smtClean="0"/>
              <a:t>Questionnaire study on factors influencing  travel mode choice</a:t>
            </a:r>
          </a:p>
          <a:p>
            <a:pPr marL="342900" lvl="1" indent="-342900">
              <a:buFont typeface="Arial"/>
              <a:buChar char="•"/>
            </a:pPr>
            <a:endParaRPr lang="en-GB" smtClean="0"/>
          </a:p>
          <a:p>
            <a:pPr marL="342900" lvl="1" indent="-342900">
              <a:buFont typeface="Arial"/>
              <a:buChar char="•"/>
            </a:pPr>
            <a:r>
              <a:rPr lang="en-GB" smtClean="0"/>
              <a:t>Collection and analysis of persuasive strategies </a:t>
            </a:r>
          </a:p>
          <a:p>
            <a:pPr marL="342900" lvl="1" indent="-342900">
              <a:buFont typeface="Arial"/>
              <a:buChar char="•"/>
            </a:pPr>
            <a:r>
              <a:rPr lang="en-GB" smtClean="0"/>
              <a:t>User interface design concept</a:t>
            </a:r>
          </a:p>
          <a:p>
            <a:pPr marL="342900" lvl="1" indent="-342900">
              <a:buFont typeface="Arial"/>
              <a:buChar char="•"/>
            </a:pPr>
            <a:endParaRPr lang="de-AT"/>
          </a:p>
          <a:p>
            <a:endParaRPr lang="de-AT" smtClean="0"/>
          </a:p>
          <a:p>
            <a:pPr lvl="1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79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Peacox App Overview </a:t>
            </a:r>
            <a:r>
              <a:rPr lang="en-GB" sz="3200" dirty="0" smtClean="0"/>
              <a:t>(1/2</a:t>
            </a:r>
            <a:r>
              <a:rPr lang="en-GB" sz="3200" dirty="0"/>
              <a:t>)</a:t>
            </a:r>
            <a:endParaRPr lang="en-AU" sz="32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80091690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53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Peacox App Overview (2/2)</a:t>
            </a:r>
            <a:endParaRPr lang="en-GB" sz="32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GB" smtClean="0"/>
          </a:p>
          <a:p>
            <a:pPr lvl="1"/>
            <a:endParaRPr lang="en-GB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41300715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bgerundete rechteckige Legende 4"/>
          <p:cNvSpPr/>
          <p:nvPr/>
        </p:nvSpPr>
        <p:spPr>
          <a:xfrm>
            <a:off x="0" y="1761219"/>
            <a:ext cx="1403648" cy="870399"/>
          </a:xfrm>
          <a:prstGeom prst="wedgeRoundRectCallout">
            <a:avLst>
              <a:gd name="adj1" fmla="val 61769"/>
              <a:gd name="adj2" fmla="val 2884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Calibri"/>
              </a:rPr>
              <a:t>Suggestion / Tunnelling</a:t>
            </a:r>
          </a:p>
        </p:txBody>
      </p:sp>
      <p:sp>
        <p:nvSpPr>
          <p:cNvPr id="7" name="Abgerundete rechteckige Legende 6"/>
          <p:cNvSpPr/>
          <p:nvPr/>
        </p:nvSpPr>
        <p:spPr>
          <a:xfrm>
            <a:off x="35496" y="4149080"/>
            <a:ext cx="1368152" cy="1008112"/>
          </a:xfrm>
          <a:prstGeom prst="wedgeRoundRectCallout">
            <a:avLst>
              <a:gd name="adj1" fmla="val 61522"/>
              <a:gd name="adj2" fmla="val -4936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Calibri"/>
              </a:rPr>
              <a:t>Authority / Self-Monitoring</a:t>
            </a:r>
          </a:p>
        </p:txBody>
      </p:sp>
      <p:sp>
        <p:nvSpPr>
          <p:cNvPr id="9" name="Abgerundete rechteckige Legende 8"/>
          <p:cNvSpPr/>
          <p:nvPr/>
        </p:nvSpPr>
        <p:spPr>
          <a:xfrm>
            <a:off x="7632340" y="4653136"/>
            <a:ext cx="1475656" cy="504056"/>
          </a:xfrm>
          <a:prstGeom prst="wedgeRoundRectCallout">
            <a:avLst>
              <a:gd name="adj1" fmla="val -140171"/>
              <a:gd name="adj2" fmla="val -31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Calibri"/>
              </a:rPr>
              <a:t>Conditioning</a:t>
            </a:r>
          </a:p>
        </p:txBody>
      </p:sp>
      <p:sp>
        <p:nvSpPr>
          <p:cNvPr id="10" name="Abgerundete rechteckige Legende 9"/>
          <p:cNvSpPr/>
          <p:nvPr/>
        </p:nvSpPr>
        <p:spPr>
          <a:xfrm>
            <a:off x="7704856" y="2996952"/>
            <a:ext cx="1403648" cy="1008112"/>
          </a:xfrm>
          <a:prstGeom prst="wedgeRoundRectCallout">
            <a:avLst>
              <a:gd name="adj1" fmla="val -123388"/>
              <a:gd name="adj2" fmla="val 9530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Calibri"/>
              </a:rPr>
              <a:t>Consistency / Social Proof</a:t>
            </a:r>
          </a:p>
        </p:txBody>
      </p:sp>
      <p:sp>
        <p:nvSpPr>
          <p:cNvPr id="11" name="Abgerundete rechteckige Legende 10"/>
          <p:cNvSpPr/>
          <p:nvPr/>
        </p:nvSpPr>
        <p:spPr>
          <a:xfrm>
            <a:off x="7559824" y="5373216"/>
            <a:ext cx="1512168" cy="732686"/>
          </a:xfrm>
          <a:prstGeom prst="wedgeRoundRectCallout">
            <a:avLst>
              <a:gd name="adj1" fmla="val -83158"/>
              <a:gd name="adj2" fmla="val -7516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Calibri"/>
              </a:rPr>
              <a:t>Suggestion</a:t>
            </a:r>
          </a:p>
        </p:txBody>
      </p:sp>
      <p:sp>
        <p:nvSpPr>
          <p:cNvPr id="12" name="Abgerundete rechteckige Legende 11"/>
          <p:cNvSpPr/>
          <p:nvPr/>
        </p:nvSpPr>
        <p:spPr>
          <a:xfrm>
            <a:off x="7704856" y="1623507"/>
            <a:ext cx="1368152" cy="1008112"/>
          </a:xfrm>
          <a:prstGeom prst="wedgeRoundRectCallout">
            <a:avLst>
              <a:gd name="adj1" fmla="val -66091"/>
              <a:gd name="adj2" fmla="val 1165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Calibri"/>
              </a:rPr>
              <a:t>Authority / Self-Monitoring</a:t>
            </a:r>
          </a:p>
        </p:txBody>
      </p:sp>
    </p:spTree>
    <p:extLst>
      <p:ext uri="{BB962C8B-B14F-4D97-AF65-F5344CB8AC3E}">
        <p14:creationId xmlns:p14="http://schemas.microsoft.com/office/powerpoint/2010/main" val="60897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sz="3200" dirty="0" smtClean="0"/>
              <a:t>Peacox App Walkthrough</a:t>
            </a:r>
            <a:br>
              <a:rPr lang="en-GB" sz="3200" dirty="0" smtClean="0"/>
            </a:br>
            <a:r>
              <a:rPr lang="en-GB" sz="3200" dirty="0" smtClean="0"/>
              <a:t>Travel Planner</a:t>
            </a:r>
            <a:r>
              <a:rPr lang="en-GB" sz="3200" dirty="0"/>
              <a:t> </a:t>
            </a:r>
            <a:r>
              <a:rPr lang="en-GB" sz="3200" dirty="0" smtClean="0"/>
              <a:t>(1/3</a:t>
            </a:r>
            <a:r>
              <a:rPr lang="de-AT" sz="3200" dirty="0"/>
              <a:t>)</a:t>
            </a:r>
            <a:endParaRPr lang="en-GB" sz="3200" dirty="0"/>
          </a:p>
        </p:txBody>
      </p:sp>
      <p:pic>
        <p:nvPicPr>
          <p:cNvPr id="3074" name="Picture 2" descr="M:\Research\1_Projects\Peacox\WP5_Persuasive Strategies\T5.2\Designing and evaluating persuasive strategies\UI Mockups\Peacox-Wireframes-v7-jpegs\0-st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963" y="1268760"/>
            <a:ext cx="3114074" cy="524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5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sz="3200" dirty="0" smtClean="0"/>
              <a:t>Peacox App Walkthrough</a:t>
            </a:r>
            <a:br>
              <a:rPr lang="en-GB" sz="3200" dirty="0" smtClean="0"/>
            </a:br>
            <a:r>
              <a:rPr lang="en-GB" sz="3200" dirty="0" smtClean="0"/>
              <a:t>Travel Planner</a:t>
            </a:r>
            <a:r>
              <a:rPr lang="en-GB" sz="3200" dirty="0"/>
              <a:t> </a:t>
            </a:r>
            <a:r>
              <a:rPr lang="en-GB" sz="3200" dirty="0" smtClean="0"/>
              <a:t>(2/3</a:t>
            </a:r>
            <a:r>
              <a:rPr lang="de-AT" sz="3200" dirty="0"/>
              <a:t>)</a:t>
            </a:r>
            <a:endParaRPr lang="en-GB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2469" y="1282977"/>
            <a:ext cx="3114074" cy="521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458" y="1282977"/>
            <a:ext cx="3097553" cy="521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9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sz="3200" dirty="0" smtClean="0"/>
              <a:t>Peacox App Walkthrough</a:t>
            </a:r>
            <a:br>
              <a:rPr lang="en-GB" sz="3200" dirty="0" smtClean="0"/>
            </a:br>
            <a:r>
              <a:rPr lang="en-GB" sz="3200" dirty="0" smtClean="0"/>
              <a:t>Travel Planner </a:t>
            </a:r>
            <a:r>
              <a:rPr lang="en-GB" sz="3200" dirty="0"/>
              <a:t>(</a:t>
            </a:r>
            <a:r>
              <a:rPr lang="en-GB" sz="3200" dirty="0" smtClean="0"/>
              <a:t>3/3</a:t>
            </a:r>
            <a:r>
              <a:rPr lang="de-AT" sz="3200" dirty="0" smtClean="0"/>
              <a:t>)</a:t>
            </a:r>
            <a:endParaRPr lang="en-GB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458" y="1282977"/>
            <a:ext cx="3114074" cy="521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8990" y="1282977"/>
            <a:ext cx="3097553" cy="521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1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sz="3200" dirty="0" smtClean="0"/>
              <a:t>Peacox App Walkthrough</a:t>
            </a:r>
            <a:br>
              <a:rPr lang="en-GB" sz="3200" dirty="0" smtClean="0"/>
            </a:br>
            <a:r>
              <a:rPr lang="en-GB" sz="3200" dirty="0" smtClean="0"/>
              <a:t>Live Feedback</a:t>
            </a:r>
            <a:endParaRPr lang="en-GB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4963" y="1282977"/>
            <a:ext cx="3114074" cy="521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9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sz="3200" dirty="0" smtClean="0"/>
              <a:t>Peacox App Walkthrough</a:t>
            </a:r>
            <a:br>
              <a:rPr lang="en-GB" sz="3200" dirty="0" smtClean="0"/>
            </a:br>
            <a:r>
              <a:rPr lang="en-GB" sz="3200" dirty="0" smtClean="0"/>
              <a:t>Me (Profile) &amp; Goals</a:t>
            </a:r>
            <a:endParaRPr lang="en-GB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458" y="1282977"/>
            <a:ext cx="3114073" cy="521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8990" y="1296803"/>
            <a:ext cx="3097553" cy="518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9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sz="3200" dirty="0" smtClean="0"/>
              <a:t>Peacox App Walkthrough</a:t>
            </a:r>
            <a:br>
              <a:rPr lang="en-GB" sz="3200" dirty="0" smtClean="0"/>
            </a:br>
            <a:r>
              <a:rPr lang="en-GB" sz="3200" dirty="0" smtClean="0"/>
              <a:t>Activity Log</a:t>
            </a:r>
            <a:endParaRPr lang="en-GB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8990" y="1296803"/>
            <a:ext cx="3097552" cy="518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:\Research\1_Projects\Peacox\WP5_Persuasive Strategies\T5.2\Designing and evaluating persuasive strategies\UI Mockups\Peacox-Wireframes-v7-jpegs\28-activit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73"/>
          <a:stretch/>
        </p:blipFill>
        <p:spPr bwMode="auto">
          <a:xfrm>
            <a:off x="977458" y="1282327"/>
            <a:ext cx="3101868" cy="52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4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/>
            </a:r>
            <a:br>
              <a:rPr lang="de-CH" smtClean="0"/>
            </a:br>
            <a:r>
              <a:rPr lang="de-CH" smtClean="0"/>
              <a:t>Agenda</a:t>
            </a:r>
            <a:endParaRPr lang="de-CH" dirty="0" smtClean="0"/>
          </a:p>
        </p:txBody>
      </p:sp>
      <p:sp>
        <p:nvSpPr>
          <p:cNvPr id="31746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628775"/>
            <a:ext cx="8599487" cy="4608513"/>
          </a:xfrm>
        </p:spPr>
        <p:txBody>
          <a:bodyPr/>
          <a:lstStyle/>
          <a:p>
            <a:pPr marL="0" indent="0">
              <a:buNone/>
            </a:pPr>
            <a:r>
              <a:rPr lang="de-CH" sz="2400" smtClean="0"/>
              <a:t>10h30-12h00 </a:t>
            </a:r>
          </a:p>
          <a:p>
            <a:pPr marL="400050" lvl="1" indent="0">
              <a:buNone/>
            </a:pPr>
            <a:r>
              <a:rPr lang="de-CH" sz="2000" smtClean="0"/>
              <a:t>Welcome, </a:t>
            </a:r>
            <a:r>
              <a:rPr lang="de-CH" sz="2000"/>
              <a:t>i</a:t>
            </a:r>
            <a:r>
              <a:rPr lang="de-CH" sz="2000" smtClean="0"/>
              <a:t>ntroduction of participants</a:t>
            </a:r>
          </a:p>
          <a:p>
            <a:pPr marL="400050" lvl="1" indent="0">
              <a:buNone/>
            </a:pPr>
            <a:r>
              <a:rPr lang="de-CH" sz="2000" smtClean="0"/>
              <a:t>Workshop goals &amp; objectives</a:t>
            </a:r>
          </a:p>
          <a:p>
            <a:pPr marL="400050" lvl="1" indent="0">
              <a:buNone/>
            </a:pPr>
            <a:r>
              <a:rPr lang="de-CH" sz="2000" smtClean="0"/>
              <a:t>Presentation of individual projects</a:t>
            </a:r>
            <a:endParaRPr lang="de-CH" sz="2000" dirty="0" smtClean="0"/>
          </a:p>
          <a:p>
            <a:pPr marL="0" indent="0">
              <a:buNone/>
            </a:pPr>
            <a:r>
              <a:rPr lang="de-CH" sz="2400" smtClean="0"/>
              <a:t>12h00-13h30 Lunch Break</a:t>
            </a:r>
          </a:p>
          <a:p>
            <a:pPr marL="0" indent="0">
              <a:buNone/>
            </a:pPr>
            <a:r>
              <a:rPr lang="de-CH" sz="2400" smtClean="0"/>
              <a:t>13h30-15h00</a:t>
            </a:r>
          </a:p>
          <a:p>
            <a:pPr marL="400050" lvl="1" indent="0">
              <a:buNone/>
            </a:pPr>
            <a:r>
              <a:rPr lang="de-CH" sz="2000" smtClean="0"/>
              <a:t>Project presentations continued</a:t>
            </a:r>
          </a:p>
          <a:p>
            <a:pPr marL="400050" lvl="1" indent="0">
              <a:buNone/>
            </a:pPr>
            <a:r>
              <a:rPr lang="de-CH" sz="2000" smtClean="0"/>
              <a:t>Discussion &amp; group work on selected topics </a:t>
            </a:r>
            <a:br>
              <a:rPr lang="de-CH" sz="2000" smtClean="0"/>
            </a:br>
            <a:r>
              <a:rPr lang="de-CH" sz="2000" smtClean="0"/>
              <a:t>(e.g. user requirements, usability, persuasion, platform architectures, etc. )</a:t>
            </a:r>
          </a:p>
          <a:p>
            <a:pPr marL="0" indent="0">
              <a:buNone/>
            </a:pPr>
            <a:r>
              <a:rPr lang="de-CH" sz="2400" smtClean="0"/>
              <a:t>15h00-15h30 Coffe Breack</a:t>
            </a:r>
          </a:p>
          <a:p>
            <a:pPr marL="400050" lvl="1" indent="0">
              <a:buNone/>
            </a:pPr>
            <a:r>
              <a:rPr lang="de-CH" sz="2200" smtClean="0"/>
              <a:t>Conclusions &amp; next steps: identification of open research issues, possibilities for cooperation, planning of next steps)</a:t>
            </a:r>
          </a:p>
          <a:p>
            <a:pPr marL="0" indent="0">
              <a:buNone/>
            </a:pPr>
            <a:r>
              <a:rPr lang="de-CH" sz="2400" smtClean="0"/>
              <a:t>17h00 End</a:t>
            </a:r>
            <a:endParaRPr lang="de-CH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D4394AC-D5A3-4148-A43A-46CE8CD95147}" type="slidenum">
              <a:rPr lang="en-GB" smtClean="0"/>
              <a:pPr>
                <a:defRPr/>
              </a:pPr>
              <a:t>2</a:t>
            </a:fld>
            <a:endParaRPr lang="en-GB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0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3540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/>
            </a:r>
            <a:br>
              <a:rPr lang="de-AT" smtClean="0"/>
            </a:br>
            <a:r>
              <a:rPr lang="de-AT" smtClean="0"/>
              <a:t>Planned Book Publikation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smtClean="0"/>
              <a:t>Topic: The role of users in intelligent transportation systems: possibilities, challenges and lessons learned</a:t>
            </a:r>
          </a:p>
          <a:p>
            <a:endParaRPr lang="de-AT"/>
          </a:p>
          <a:p>
            <a:endParaRPr lang="de-AT" smtClean="0"/>
          </a:p>
          <a:p>
            <a:r>
              <a:rPr lang="de-AT" smtClean="0"/>
              <a:t>Who is interested in submitting chapters? </a:t>
            </a:r>
          </a:p>
          <a:p>
            <a:pPr lvl="1"/>
            <a:r>
              <a:rPr lang="de-AT" smtClean="0"/>
              <a:t>On which topic/aspects?</a:t>
            </a:r>
          </a:p>
          <a:p>
            <a:r>
              <a:rPr lang="de-AT" smtClean="0"/>
              <a:t>Who is interested in joining editorial work?</a:t>
            </a:r>
          </a:p>
          <a:p>
            <a:r>
              <a:rPr lang="de-AT" smtClean="0"/>
              <a:t>We propose a process of mutual peer reviewing</a:t>
            </a:r>
          </a:p>
          <a:p>
            <a:endParaRPr lang="de-AT" smtClean="0"/>
          </a:p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595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/>
            </a:r>
            <a:br>
              <a:rPr lang="de-AT" smtClean="0"/>
            </a:br>
            <a:r>
              <a:rPr lang="de-AT" smtClean="0"/>
              <a:t>Goals of this workshop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smtClean="0"/>
              <a:t>Learn about other projects</a:t>
            </a:r>
          </a:p>
          <a:p>
            <a:r>
              <a:rPr lang="de-AT" smtClean="0"/>
              <a:t>Share experiences</a:t>
            </a:r>
          </a:p>
          <a:p>
            <a:r>
              <a:rPr lang="de-AT" smtClean="0"/>
              <a:t>Learn from each other</a:t>
            </a:r>
          </a:p>
          <a:p>
            <a:r>
              <a:rPr lang="de-AT" smtClean="0"/>
              <a:t>Identify key issues</a:t>
            </a:r>
          </a:p>
          <a:p>
            <a:r>
              <a:rPr lang="de-AT" smtClean="0"/>
              <a:t>Identify possibilities for cooperation</a:t>
            </a:r>
          </a:p>
          <a:p>
            <a:r>
              <a:rPr lang="de-AT" smtClean="0"/>
              <a:t>Have fun!</a:t>
            </a:r>
          </a:p>
          <a:p>
            <a:endParaRPr lang="de-AT" smtClean="0"/>
          </a:p>
          <a:p>
            <a:r>
              <a:rPr lang="de-AT" smtClean="0"/>
              <a:t>Organize common publication</a:t>
            </a:r>
          </a:p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09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/>
            </a:r>
            <a:br>
              <a:rPr lang="de-AT" smtClean="0"/>
            </a:br>
            <a:r>
              <a:rPr lang="de-AT" smtClean="0"/>
              <a:t>Introduction of participants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smtClean="0"/>
              <a:t>Name</a:t>
            </a:r>
          </a:p>
          <a:p>
            <a:r>
              <a:rPr lang="de-AT" smtClean="0"/>
              <a:t>Organization</a:t>
            </a:r>
          </a:p>
          <a:p>
            <a:r>
              <a:rPr lang="de-AT" smtClean="0"/>
              <a:t>Project</a:t>
            </a:r>
          </a:p>
          <a:p>
            <a:r>
              <a:rPr lang="de-AT" smtClean="0"/>
              <a:t>Background</a:t>
            </a:r>
          </a:p>
          <a:p>
            <a:r>
              <a:rPr lang="de-AT" smtClean="0"/>
              <a:t>How did you get here?</a:t>
            </a:r>
          </a:p>
          <a:p>
            <a:pPr lvl="1"/>
            <a:r>
              <a:rPr lang="de-AT" smtClean="0"/>
              <a:t>Which tools did you use for planning the trip?</a:t>
            </a:r>
          </a:p>
          <a:p>
            <a:pPr lvl="1"/>
            <a:r>
              <a:rPr lang="de-AT" smtClean="0"/>
              <a:t>Which transportation means did you use?</a:t>
            </a:r>
          </a:p>
          <a:p>
            <a:pPr lvl="1"/>
            <a:r>
              <a:rPr lang="de-AT" smtClean="0"/>
              <a:t>What positiv/negativ experiences did you make?</a:t>
            </a:r>
          </a:p>
          <a:p>
            <a:pPr marL="457200" lvl="1" indent="0">
              <a:buNone/>
            </a:pPr>
            <a:endParaRPr lang="de-AT" smtClean="0"/>
          </a:p>
          <a:p>
            <a:pPr lvl="1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68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/>
            </a:r>
            <a:br>
              <a:rPr lang="de-AT" smtClean="0"/>
            </a:br>
            <a:r>
              <a:rPr lang="de-AT" smtClean="0"/>
              <a:t>Who is here?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smtClean="0"/>
              <a:t>Technical versus social sciences</a:t>
            </a:r>
          </a:p>
          <a:p>
            <a:r>
              <a:rPr lang="de-AT" smtClean="0"/>
              <a:t>Work experience</a:t>
            </a:r>
          </a:p>
          <a:p>
            <a:r>
              <a:rPr lang="de-AT" smtClean="0"/>
              <a:t>Project runtime</a:t>
            </a:r>
          </a:p>
          <a:p>
            <a:r>
              <a:rPr lang="de-AT" smtClean="0"/>
              <a:t>Most used personal transportation means</a:t>
            </a:r>
          </a:p>
          <a:p>
            <a:r>
              <a:rPr lang="de-AT" smtClean="0"/>
              <a:t>Who knows who</a:t>
            </a:r>
          </a:p>
          <a:p>
            <a:endParaRPr lang="de-AT" smtClean="0"/>
          </a:p>
          <a:p>
            <a:endParaRPr lang="de-AT" smtClean="0"/>
          </a:p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184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/>
            </a:r>
            <a:br>
              <a:rPr lang="de-AT" smtClean="0"/>
            </a:br>
            <a:r>
              <a:rPr lang="de-AT" smtClean="0"/>
              <a:t>Peacox project presentation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3352800"/>
            <a:ext cx="625698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/>
            </a:r>
            <a:br>
              <a:rPr lang="de-AT" smtClean="0"/>
            </a:br>
            <a:r>
              <a:rPr lang="de-AT" smtClean="0"/>
              <a:t>Partners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smtClean="0"/>
              <a:t>CURE </a:t>
            </a:r>
            <a:r>
              <a:rPr lang="en-US" sz="2000" dirty="0"/>
              <a:t>- Center for Usability Research </a:t>
            </a:r>
            <a:r>
              <a:rPr lang="en-US" sz="2000"/>
              <a:t>and </a:t>
            </a:r>
            <a:r>
              <a:rPr lang="en-US" sz="2000" smtClean="0"/>
              <a:t>Engineering - Coordinator </a:t>
            </a:r>
            <a:r>
              <a:rPr lang="en-US" sz="2000" dirty="0"/>
              <a:t>(</a:t>
            </a:r>
            <a:r>
              <a:rPr lang="en-US" sz="2000"/>
              <a:t>A</a:t>
            </a:r>
            <a:r>
              <a:rPr lang="en-US" sz="2000" smtClean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de-AT" sz="2000" smtClean="0"/>
              <a:t>FLU - FLUIDTIME </a:t>
            </a:r>
            <a:r>
              <a:rPr lang="de-AT" sz="2000" dirty="0"/>
              <a:t>Data Services GmbH </a:t>
            </a:r>
            <a:r>
              <a:rPr lang="de-AT" sz="2000" dirty="0" smtClean="0"/>
              <a:t>(A)</a:t>
            </a:r>
            <a:endParaRPr lang="de-AT" sz="2000" dirty="0"/>
          </a:p>
          <a:p>
            <a:pPr marL="0" indent="0">
              <a:buNone/>
            </a:pPr>
            <a:r>
              <a:rPr lang="de-AT" sz="2000" smtClean="0"/>
              <a:t>TMX </a:t>
            </a:r>
            <a:r>
              <a:rPr lang="de-AT" sz="2000" dirty="0"/>
              <a:t>- </a:t>
            </a:r>
            <a:r>
              <a:rPr lang="de-AT" sz="2000" dirty="0" err="1"/>
              <a:t>Telematix</a:t>
            </a:r>
            <a:r>
              <a:rPr lang="de-AT" sz="2000" dirty="0"/>
              <a:t> Software </a:t>
            </a:r>
            <a:r>
              <a:rPr lang="de-AT" sz="2000" dirty="0" err="1"/>
              <a:t>a.s.</a:t>
            </a:r>
            <a:r>
              <a:rPr lang="de-AT" sz="2000" dirty="0"/>
              <a:t> </a:t>
            </a:r>
            <a:r>
              <a:rPr lang="de-AT" sz="2000" dirty="0" smtClean="0"/>
              <a:t>(CZ)</a:t>
            </a:r>
            <a:endParaRPr lang="de-AT" sz="2000" dirty="0"/>
          </a:p>
          <a:p>
            <a:pPr marL="0" indent="0">
              <a:buNone/>
            </a:pPr>
            <a:r>
              <a:rPr lang="en-US" sz="2000" smtClean="0"/>
              <a:t>ETHZ </a:t>
            </a:r>
            <a:r>
              <a:rPr lang="en-US" sz="2000" dirty="0"/>
              <a:t>– Swiss Federal Institute of Technology Zurich </a:t>
            </a:r>
            <a:r>
              <a:rPr lang="en-US" sz="2000" dirty="0" smtClean="0"/>
              <a:t>(CH)</a:t>
            </a:r>
            <a:endParaRPr lang="en-US" sz="2000" dirty="0"/>
          </a:p>
          <a:p>
            <a:pPr marL="0" indent="0">
              <a:buNone/>
            </a:pPr>
            <a:r>
              <a:rPr lang="en-US" sz="2000" smtClean="0"/>
              <a:t>TCD </a:t>
            </a:r>
            <a:r>
              <a:rPr lang="en-US" sz="2000" dirty="0"/>
              <a:t>– Trinity College Dublin </a:t>
            </a:r>
            <a:r>
              <a:rPr lang="en-US" sz="2000" dirty="0" smtClean="0"/>
              <a:t>(IRL)</a:t>
            </a:r>
            <a:endParaRPr lang="en-US" sz="2000" dirty="0"/>
          </a:p>
          <a:p>
            <a:pPr marL="0" indent="0">
              <a:buNone/>
            </a:pPr>
            <a:r>
              <a:rPr lang="en-US" sz="2000" smtClean="0"/>
              <a:t>ICCS </a:t>
            </a:r>
            <a:r>
              <a:rPr lang="en-US" sz="2000" dirty="0"/>
              <a:t>– National Technical University of Athens </a:t>
            </a:r>
            <a:r>
              <a:rPr lang="en-US" sz="2000" dirty="0" smtClean="0"/>
              <a:t>(GR)</a:t>
            </a:r>
            <a:endParaRPr lang="en-US" sz="2000" dirty="0"/>
          </a:p>
          <a:p>
            <a:pPr marL="0" indent="0">
              <a:buNone/>
            </a:pPr>
            <a:r>
              <a:rPr lang="en-US" sz="2000" smtClean="0"/>
              <a:t>ITS- </a:t>
            </a:r>
            <a:r>
              <a:rPr lang="en-US" sz="2000" dirty="0"/>
              <a:t>ITS Vienna Region </a:t>
            </a:r>
            <a:r>
              <a:rPr lang="en-US" sz="2000" dirty="0" smtClean="0"/>
              <a:t>(A)</a:t>
            </a:r>
            <a:endParaRPr lang="en-US" sz="2000" dirty="0"/>
          </a:p>
          <a:p>
            <a:pPr marL="0" indent="0">
              <a:buNone/>
            </a:pPr>
            <a:r>
              <a:rPr lang="de-AT" sz="2000" smtClean="0"/>
              <a:t>TOMTOM </a:t>
            </a:r>
            <a:r>
              <a:rPr lang="de-AT" sz="2000" dirty="0"/>
              <a:t>INTERNATIONAL BV </a:t>
            </a:r>
            <a:r>
              <a:rPr lang="de-AT" sz="2000" dirty="0" smtClean="0"/>
              <a:t>(NL)</a:t>
            </a:r>
            <a:endParaRPr lang="de-AT" sz="2000" dirty="0"/>
          </a:p>
          <a:p>
            <a:pPr marL="0" indent="0">
              <a:buNone/>
            </a:pPr>
            <a:endParaRPr lang="de-AT" sz="2000" b="1" smtClean="0"/>
          </a:p>
          <a:p>
            <a:pPr marL="0" indent="0">
              <a:buNone/>
            </a:pPr>
            <a:r>
              <a:rPr lang="de-AT" sz="2000" b="1" smtClean="0"/>
              <a:t>Total </a:t>
            </a:r>
            <a:r>
              <a:rPr lang="de-AT" sz="2000" b="1" dirty="0" err="1"/>
              <a:t>Costs</a:t>
            </a:r>
            <a:r>
              <a:rPr lang="de-AT" sz="2000" b="1" dirty="0"/>
              <a:t>: </a:t>
            </a:r>
            <a:r>
              <a:rPr lang="de-AT" sz="2000" dirty="0"/>
              <a:t>3,131,155.00</a:t>
            </a:r>
          </a:p>
          <a:p>
            <a:pPr marL="0" indent="0">
              <a:buNone/>
            </a:pPr>
            <a:r>
              <a:rPr lang="de-AT" sz="2000" b="1" dirty="0" err="1"/>
              <a:t>Requested</a:t>
            </a:r>
            <a:r>
              <a:rPr lang="de-AT" sz="2000" b="1" dirty="0"/>
              <a:t> </a:t>
            </a:r>
            <a:r>
              <a:rPr lang="de-AT" sz="2000" b="1" dirty="0" err="1"/>
              <a:t>Funding</a:t>
            </a:r>
            <a:r>
              <a:rPr lang="de-AT" sz="2000" b="1" dirty="0"/>
              <a:t>: </a:t>
            </a:r>
            <a:r>
              <a:rPr lang="de-AT" sz="2000" dirty="0"/>
              <a:t>2,350,000.00</a:t>
            </a:r>
          </a:p>
          <a:p>
            <a:endParaRPr lang="de-AT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8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/>
            </a:r>
            <a:br>
              <a:rPr lang="de-AT" smtClean="0"/>
            </a:br>
            <a:r>
              <a:rPr lang="de-AT" smtClean="0"/>
              <a:t>Project Goals 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400" b="1" dirty="0" smtClean="0"/>
              <a:t>The </a:t>
            </a:r>
            <a:r>
              <a:rPr lang="de-AT" sz="2400" b="1" dirty="0" err="1"/>
              <a:t>project</a:t>
            </a:r>
            <a:r>
              <a:rPr lang="de-AT" sz="2400" b="1" dirty="0"/>
              <a:t> </a:t>
            </a:r>
            <a:r>
              <a:rPr lang="de-AT" sz="2400" b="1" dirty="0" err="1"/>
              <a:t>aims</a:t>
            </a:r>
            <a:r>
              <a:rPr lang="de-AT" sz="2400" b="1" dirty="0"/>
              <a:t> </a:t>
            </a:r>
            <a:r>
              <a:rPr lang="de-AT" sz="2400" b="1" dirty="0" err="1" smtClean="0"/>
              <a:t>at</a:t>
            </a:r>
            <a:r>
              <a:rPr lang="de-AT" sz="2400" b="1" dirty="0" smtClean="0"/>
              <a:t> </a:t>
            </a:r>
            <a:endParaRPr lang="de-AT" sz="2400" dirty="0"/>
          </a:p>
          <a:p>
            <a:r>
              <a:rPr lang="en-US" sz="2200" dirty="0" smtClean="0"/>
              <a:t>providing </a:t>
            </a:r>
            <a:r>
              <a:rPr lang="en-US" sz="2200" dirty="0" err="1"/>
              <a:t>travellers</a:t>
            </a:r>
            <a:r>
              <a:rPr lang="en-US" sz="2200" dirty="0"/>
              <a:t> with </a:t>
            </a:r>
            <a:r>
              <a:rPr lang="en-US" sz="2200" b="1" dirty="0" err="1"/>
              <a:t>personalised</a:t>
            </a:r>
            <a:r>
              <a:rPr lang="en-US" sz="2200" b="1" dirty="0"/>
              <a:t> tools </a:t>
            </a:r>
            <a:r>
              <a:rPr lang="en-US" sz="2200" dirty="0"/>
              <a:t>that allow, help and </a:t>
            </a:r>
            <a:r>
              <a:rPr lang="en-US" sz="2200" b="1" dirty="0"/>
              <a:t>persuade</a:t>
            </a:r>
            <a:r>
              <a:rPr lang="en-US" sz="2200" dirty="0"/>
              <a:t> them to plan their travel in an environmentally friendly way </a:t>
            </a:r>
          </a:p>
          <a:p>
            <a:r>
              <a:rPr lang="en-US" sz="2200" dirty="0" smtClean="0"/>
              <a:t>supporting </a:t>
            </a:r>
            <a:r>
              <a:rPr lang="en-US" sz="2200" dirty="0"/>
              <a:t>the users in making eco-friendly travel decisions and give them </a:t>
            </a:r>
            <a:r>
              <a:rPr lang="en-US" sz="2200" b="1" dirty="0"/>
              <a:t>feedback</a:t>
            </a:r>
            <a:r>
              <a:rPr lang="en-US" sz="2200" dirty="0"/>
              <a:t> </a:t>
            </a:r>
          </a:p>
          <a:p>
            <a:r>
              <a:rPr lang="en-US" sz="2200" dirty="0" smtClean="0"/>
              <a:t>considering </a:t>
            </a:r>
            <a:r>
              <a:rPr lang="en-US" sz="2200" dirty="0"/>
              <a:t>the </a:t>
            </a:r>
            <a:r>
              <a:rPr lang="en-US" sz="2200" b="1" dirty="0"/>
              <a:t>users situational and individual range </a:t>
            </a:r>
            <a:r>
              <a:rPr lang="en-US" sz="2200" dirty="0"/>
              <a:t>of acceptable travel choices </a:t>
            </a:r>
          </a:p>
          <a:p>
            <a:r>
              <a:rPr lang="en-US" sz="2200" dirty="0" smtClean="0"/>
              <a:t>facilitating </a:t>
            </a:r>
            <a:r>
              <a:rPr lang="en-US" sz="2200" dirty="0"/>
              <a:t>eco-friendly driving </a:t>
            </a:r>
            <a:r>
              <a:rPr lang="en-US" sz="2200" dirty="0" err="1"/>
              <a:t>behaviour</a:t>
            </a:r>
            <a:r>
              <a:rPr lang="en-US" sz="2200" dirty="0"/>
              <a:t> by providing </a:t>
            </a:r>
            <a:r>
              <a:rPr lang="en-US" sz="2200" b="1" dirty="0"/>
              <a:t>real-time feedback</a:t>
            </a:r>
            <a:r>
              <a:rPr lang="en-US" sz="2200" dirty="0"/>
              <a:t> and instructions about driving </a:t>
            </a:r>
          </a:p>
          <a:p>
            <a:r>
              <a:rPr lang="en-US" sz="2200" dirty="0" smtClean="0"/>
              <a:t>reducing </a:t>
            </a:r>
            <a:r>
              <a:rPr lang="en-US" sz="2200" dirty="0"/>
              <a:t>of the carbon footprint without reducing quality of life and </a:t>
            </a:r>
            <a:r>
              <a:rPr lang="en-US" sz="2200" b="1" dirty="0"/>
              <a:t>comfort</a:t>
            </a:r>
            <a:r>
              <a:rPr lang="en-US" sz="2200" dirty="0"/>
              <a:t> for </a:t>
            </a:r>
            <a:r>
              <a:rPr lang="en-US" sz="2200" dirty="0" err="1"/>
              <a:t>travellers</a:t>
            </a:r>
            <a:r>
              <a:rPr lang="en-US" sz="2200" dirty="0"/>
              <a:t> 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232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4. PEACOX </a:t>
            </a:r>
            <a:r>
              <a:rPr lang="de-AT" dirty="0" err="1" smtClean="0"/>
              <a:t>offers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Symbol" pitchFamily="18" charset="2"/>
              <a:buChar char="-"/>
            </a:pPr>
            <a:r>
              <a:rPr lang="de-AT" dirty="0" smtClean="0"/>
              <a:t>Mobile </a:t>
            </a:r>
            <a:r>
              <a:rPr lang="de-AT" dirty="0"/>
              <a:t>smart </a:t>
            </a:r>
            <a:r>
              <a:rPr lang="de-AT" dirty="0" err="1"/>
              <a:t>phone</a:t>
            </a:r>
            <a:r>
              <a:rPr lang="de-AT" dirty="0"/>
              <a:t> </a:t>
            </a:r>
            <a:r>
              <a:rPr lang="de-AT" dirty="0" err="1"/>
              <a:t>application</a:t>
            </a:r>
            <a:endParaRPr lang="de-AT" dirty="0"/>
          </a:p>
          <a:p>
            <a:pPr>
              <a:buFont typeface="Symbol" pitchFamily="18" charset="2"/>
              <a:buChar char="-"/>
            </a:pPr>
            <a:r>
              <a:rPr lang="en-US" dirty="0" smtClean="0"/>
              <a:t>Eco-friendly </a:t>
            </a:r>
            <a:r>
              <a:rPr lang="en-US" dirty="0"/>
              <a:t>route planning and navigation</a:t>
            </a:r>
          </a:p>
          <a:p>
            <a:pPr>
              <a:buFont typeface="Symbol" pitchFamily="18" charset="2"/>
              <a:buChar char="-"/>
            </a:pPr>
            <a:r>
              <a:rPr lang="en-US" dirty="0" smtClean="0"/>
              <a:t>Eco-friendly </a:t>
            </a:r>
            <a:r>
              <a:rPr lang="en-US" dirty="0"/>
              <a:t>travel suggestions with comfort</a:t>
            </a:r>
          </a:p>
          <a:p>
            <a:pPr>
              <a:buFont typeface="Symbol" pitchFamily="18" charset="2"/>
              <a:buChar char="-"/>
            </a:pPr>
            <a:r>
              <a:rPr lang="en-US" dirty="0" smtClean="0"/>
              <a:t>CO2 </a:t>
            </a:r>
            <a:r>
              <a:rPr lang="en-US" dirty="0"/>
              <a:t>feedback for selected routes and means</a:t>
            </a:r>
          </a:p>
          <a:p>
            <a:pPr>
              <a:buFont typeface="Symbol" pitchFamily="18" charset="2"/>
              <a:buChar char="-"/>
            </a:pPr>
            <a:r>
              <a:rPr lang="en-US" dirty="0" smtClean="0"/>
              <a:t>Detection </a:t>
            </a:r>
            <a:r>
              <a:rPr lang="en-US" dirty="0"/>
              <a:t>of individual travel </a:t>
            </a:r>
            <a:r>
              <a:rPr lang="en-US" dirty="0" smtClean="0"/>
              <a:t>patterns</a:t>
            </a:r>
          </a:p>
          <a:p>
            <a:pPr>
              <a:buFont typeface="Symbol" pitchFamily="18" charset="2"/>
              <a:buChar char="-"/>
            </a:pPr>
            <a:r>
              <a:rPr lang="en-US" dirty="0" err="1" smtClean="0"/>
              <a:t>Personalised</a:t>
            </a:r>
            <a:r>
              <a:rPr lang="en-US" dirty="0" smtClean="0"/>
              <a:t> </a:t>
            </a:r>
            <a:r>
              <a:rPr lang="en-US" dirty="0"/>
              <a:t>and green travel suggestions</a:t>
            </a:r>
          </a:p>
          <a:p>
            <a:pPr>
              <a:buFont typeface="Symbol" pitchFamily="18" charset="2"/>
              <a:buChar char="-"/>
            </a:pPr>
            <a:r>
              <a:rPr lang="en-US" dirty="0" smtClean="0"/>
              <a:t>Real </a:t>
            </a:r>
            <a:r>
              <a:rPr lang="en-US" dirty="0"/>
              <a:t>time traffic information service</a:t>
            </a:r>
          </a:p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/>
              <a:t>e. g. weather, traffic situation)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7522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acox">
  <a:themeElements>
    <a:clrScheme name="Benutzerdefiniert 1">
      <a:dk1>
        <a:srgbClr val="8EC02F"/>
      </a:dk1>
      <a:lt1>
        <a:sysClr val="window" lastClr="FFFFFF"/>
      </a:lt1>
      <a:dk2>
        <a:srgbClr val="292928"/>
      </a:dk2>
      <a:lt2>
        <a:srgbClr val="EEECE1"/>
      </a:lt2>
      <a:accent1>
        <a:srgbClr val="76B53B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is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Benutzerdefiniert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ADE061"/>
      </a:accent1>
      <a:accent2>
        <a:srgbClr val="75B33B"/>
      </a:accent2>
      <a:accent3>
        <a:srgbClr val="FFFF0C"/>
      </a:accent3>
      <a:accent4>
        <a:srgbClr val="FC5F0D"/>
      </a:accent4>
      <a:accent5>
        <a:srgbClr val="FD9966"/>
      </a:accent5>
      <a:accent6>
        <a:srgbClr val="FCD394"/>
      </a:accent6>
      <a:hlink>
        <a:srgbClr val="16257A"/>
      </a:hlink>
      <a:folHlink>
        <a:srgbClr val="66000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peacox</Template>
  <TotalTime>0</TotalTime>
  <Words>688</Words>
  <Application>Microsoft Office PowerPoint</Application>
  <PresentationFormat>Bildschirmpräsentation (4:3)</PresentationFormat>
  <Paragraphs>161</Paragraphs>
  <Slides>21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23" baseType="lpstr">
      <vt:lpstr>peacox</vt:lpstr>
      <vt:lpstr>Office-Design</vt:lpstr>
      <vt:lpstr>PowerPoint-Präsentation</vt:lpstr>
      <vt:lpstr> Agenda</vt:lpstr>
      <vt:lpstr> Goals of this workshop</vt:lpstr>
      <vt:lpstr> Introduction of participants</vt:lpstr>
      <vt:lpstr> Who is here?</vt:lpstr>
      <vt:lpstr> Peacox project presentation</vt:lpstr>
      <vt:lpstr> Partners</vt:lpstr>
      <vt:lpstr> Project Goals </vt:lpstr>
      <vt:lpstr> 4. PEACOX offers</vt:lpstr>
      <vt:lpstr> 5. PEACOX Components</vt:lpstr>
      <vt:lpstr> Available Results (as of now)</vt:lpstr>
      <vt:lpstr>Peacox App Overview (1/2)</vt:lpstr>
      <vt:lpstr>Peacox App Overview (2/2)</vt:lpstr>
      <vt:lpstr>Peacox App Walkthrough Travel Planner (1/3)</vt:lpstr>
      <vt:lpstr>Peacox App Walkthrough Travel Planner (2/3)</vt:lpstr>
      <vt:lpstr>Peacox App Walkthrough Travel Planner (3/3)</vt:lpstr>
      <vt:lpstr>Peacox App Walkthrough Live Feedback</vt:lpstr>
      <vt:lpstr>Peacox App Walkthrough Me (Profile) &amp; Goals</vt:lpstr>
      <vt:lpstr>Peacox App Walkthrough Activity Log</vt:lpstr>
      <vt:lpstr>PowerPoint-Präsentation</vt:lpstr>
      <vt:lpstr> Planned Book Publikation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Montini  Lara</dc:creator>
  <cp:lastModifiedBy>Mariella Hager</cp:lastModifiedBy>
  <cp:revision>53</cp:revision>
  <dcterms:created xsi:type="dcterms:W3CDTF">2006-08-16T00:00:00Z</dcterms:created>
  <dcterms:modified xsi:type="dcterms:W3CDTF">2012-11-07T13:49:10Z</dcterms:modified>
</cp:coreProperties>
</file>